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s/slide10.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7"/>
  </p:notesMasterIdLst>
  <p:sldIdLst>
    <p:sldId id="256" r:id="rId3"/>
    <p:sldId id="304" r:id="rId4"/>
    <p:sldId id="278" r:id="rId5"/>
    <p:sldId id="303" r:id="rId6"/>
    <p:sldId id="281" r:id="rId7"/>
    <p:sldId id="288" r:id="rId8"/>
    <p:sldId id="302" r:id="rId9"/>
    <p:sldId id="290" r:id="rId10"/>
    <p:sldId id="300" r:id="rId11"/>
    <p:sldId id="311" r:id="rId12"/>
    <p:sldId id="312" r:id="rId13"/>
    <p:sldId id="277" r:id="rId14"/>
    <p:sldId id="314" r:id="rId15"/>
    <p:sldId id="294" r:id="rId16"/>
    <p:sldId id="295" r:id="rId17"/>
    <p:sldId id="293" r:id="rId18"/>
    <p:sldId id="315" r:id="rId19"/>
    <p:sldId id="318" r:id="rId20"/>
    <p:sldId id="307" r:id="rId21"/>
    <p:sldId id="319" r:id="rId22"/>
    <p:sldId id="298" r:id="rId23"/>
    <p:sldId id="297" r:id="rId24"/>
    <p:sldId id="320" r:id="rId25"/>
    <p:sldId id="321" r:id="rId26"/>
  </p:sldIdLst>
  <p:sldSz cx="12192000" cy="6858000"/>
  <p:notesSz cx="6858000" cy="9144000"/>
  <p:embeddedFontLst>
    <p:embeddedFont>
      <p:font typeface="Museo Sans 900" panose="02000000000000000000" charset="0"/>
      <p:bold r:id="rId28"/>
    </p:embeddedFont>
    <p:embeddedFont>
      <p:font typeface="Calibri" panose="020F0502020204030204" pitchFamily="34" charset="0"/>
      <p:regular r:id="rId29"/>
      <p:bold r:id="rId30"/>
      <p:italic r:id="rId31"/>
      <p:boldItalic r:id="rId32"/>
    </p:embeddedFont>
    <p:embeddedFont>
      <p:font typeface="Tw Cen MT" panose="020B0602020104020603" pitchFamily="34" charset="0"/>
      <p:regular r:id="rId33"/>
      <p:bold r:id="rId34"/>
      <p:italic r:id="rId35"/>
      <p:boldItalic r:id="rId36"/>
    </p:embeddedFont>
    <p:embeddedFont>
      <p:font typeface="Cambria" panose="02040503050406030204" pitchFamily="18" charset="0"/>
      <p:regular r:id="rId37"/>
      <p:bold r:id="rId38"/>
      <p:italic r:id="rId39"/>
      <p:boldItalic r:id="rId40"/>
    </p:embeddedFont>
    <p:embeddedFont>
      <p:font typeface="Tw Cen MT Condensed" panose="020B0606020104020203" pitchFamily="34" charset="0"/>
      <p:regular r:id="rId41"/>
      <p:bold r:id="rId42"/>
    </p:embeddedFont>
    <p:embeddedFont>
      <p:font typeface="Gill Sans MT Ext Condensed Bold" panose="020B0902020104020203" pitchFamily="34" charset="0"/>
      <p:regular r:id="rId43"/>
      <p:bold r:id="rId44"/>
    </p:embeddedFont>
    <p:embeddedFont>
      <p:font typeface="Gill Sans MT Condensed" panose="020B0506020104020203" pitchFamily="34" charset="0"/>
      <p:regular r:id="rId45"/>
    </p:embeddedFont>
    <p:embeddedFont>
      <p:font typeface="Wingdings 3" panose="05040102010807070707" pitchFamily="18" charset="2"/>
      <p:regular r:id="rId46"/>
    </p:embeddedFont>
    <p:embeddedFont>
      <p:font typeface="Museo Sans 300" panose="02000000000000000000" charset="0"/>
      <p:regular r:id="rId47"/>
    </p:embeddedFont>
    <p:embeddedFont>
      <p:font typeface="Museo Sans 500" panose="02000000000000000000" charset="0"/>
      <p:regular r:id="rId48"/>
    </p:embeddedFont>
    <p:embeddedFont>
      <p:font typeface="Gill Sans Ultra Bold Condensed" panose="020B0A06020104020203" pitchFamily="34"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eta Selimovska" initials="MS" lastIdx="1" clrIdx="0">
    <p:extLst>
      <p:ext uri="{19B8F6BF-5375-455C-9EA6-DF929625EA0E}">
        <p15:presenceInfo xmlns:p15="http://schemas.microsoft.com/office/powerpoint/2012/main" userId="S-1-5-21-602162358-602609370-839522115-126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662"/>
    <a:srgbClr val="92AD3C"/>
    <a:srgbClr val="F6931D"/>
    <a:srgbClr val="F05A28"/>
    <a:srgbClr val="FFFFFF"/>
    <a:srgbClr val="167D9D"/>
    <a:srgbClr val="5DCEAF"/>
    <a:srgbClr val="92D050"/>
    <a:srgbClr val="5ECCF3"/>
    <a:srgbClr val="A7E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43A14-2AD5-B727-9782-09CF1ACC4AAC}" v="1" dt="2018-09-06T15:26:03.26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4395" autoAdjust="0"/>
  </p:normalViewPr>
  <p:slideViewPr>
    <p:cSldViewPr snapToGrid="0">
      <p:cViewPr varScale="1">
        <p:scale>
          <a:sx n="74" d="100"/>
          <a:sy n="74" d="100"/>
        </p:scale>
        <p:origin x="1013"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heme" Target="theme/theme1.xml"/><Relationship Id="rId58" Type="http://schemas.openxmlformats.org/officeDocument/2006/relationships/customXml" Target="../customXml/item2.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font" Target="fonts/font1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customXml" Target="../customXml/item1.xml"/><Relationship Id="rId10" Type="http://schemas.openxmlformats.org/officeDocument/2006/relationships/slide" Target="slides/slide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viewProps" Target="viewProps.xml"/><Relationship Id="rId60"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a Alexanian-Farr" userId="S::mara.alexanian-farr@sickkids.ca::2fd1b7f8-3235-4a99-855c-0873808907c5" providerId="AD" clId="Web-{D6F28DC5-E479-5AE9-D0A4-879435282B58}"/>
    <pc:docChg chg="modSld sldOrd">
      <pc:chgData name="Mara Alexanian-Farr" userId="S::mara.alexanian-farr@sickkids.ca::2fd1b7f8-3235-4a99-855c-0873808907c5" providerId="AD" clId="Web-{D6F28DC5-E479-5AE9-D0A4-879435282B58}" dt="2018-09-07T16:19:15.280" v="9"/>
      <pc:docMkLst>
        <pc:docMk/>
      </pc:docMkLst>
      <pc:sldChg chg="modSp">
        <pc:chgData name="Mara Alexanian-Farr" userId="S::mara.alexanian-farr@sickkids.ca::2fd1b7f8-3235-4a99-855c-0873808907c5" providerId="AD" clId="Web-{D6F28DC5-E479-5AE9-D0A4-879435282B58}" dt="2018-09-07T16:18:14.996" v="6" actId="20577"/>
        <pc:sldMkLst>
          <pc:docMk/>
          <pc:sldMk cId="2209522398" sldId="296"/>
        </pc:sldMkLst>
        <pc:spChg chg="mod">
          <ac:chgData name="Mara Alexanian-Farr" userId="S::mara.alexanian-farr@sickkids.ca::2fd1b7f8-3235-4a99-855c-0873808907c5" providerId="AD" clId="Web-{D6F28DC5-E479-5AE9-D0A4-879435282B58}" dt="2018-09-07T16:18:14.996" v="6" actId="20577"/>
          <ac:spMkLst>
            <pc:docMk/>
            <pc:sldMk cId="2209522398" sldId="296"/>
            <ac:spMk id="6" creationId="{00000000-0000-0000-0000-000000000000}"/>
          </ac:spMkLst>
        </pc:spChg>
      </pc:sldChg>
      <pc:sldChg chg="ord">
        <pc:chgData name="Mara Alexanian-Farr" userId="S::mara.alexanian-farr@sickkids.ca::2fd1b7f8-3235-4a99-855c-0873808907c5" providerId="AD" clId="Web-{D6F28DC5-E479-5AE9-D0A4-879435282B58}" dt="2018-09-07T16:19:15.280" v="9"/>
        <pc:sldMkLst>
          <pc:docMk/>
          <pc:sldMk cId="2822993751" sldId="297"/>
        </pc:sldMkLst>
      </pc:sldChg>
    </pc:docChg>
  </pc:docChgLst>
  <pc:docChgLst>
    <pc:chgData name="Mara Alexanian-Farr" userId="S::mara.alexanian-farr@sickkids.ca::2fd1b7f8-3235-4a99-855c-0873808907c5" providerId="AD" clId="Web-{B8B43A14-2AD5-B727-9782-09CF1ACC4AAC}"/>
    <pc:docChg chg="modSld">
      <pc:chgData name="Mara Alexanian-Farr" userId="S::mara.alexanian-farr@sickkids.ca::2fd1b7f8-3235-4a99-855c-0873808907c5" providerId="AD" clId="Web-{B8B43A14-2AD5-B727-9782-09CF1ACC4AAC}" dt="2018-09-06T15:27:22.392" v="50" actId="1076"/>
      <pc:docMkLst>
        <pc:docMk/>
      </pc:docMkLst>
      <pc:sldChg chg="modSp">
        <pc:chgData name="Mara Alexanian-Farr" userId="S::mara.alexanian-farr@sickkids.ca::2fd1b7f8-3235-4a99-855c-0873808907c5" providerId="AD" clId="Web-{B8B43A14-2AD5-B727-9782-09CF1ACC4AAC}" dt="2018-09-06T15:26:33.031" v="49" actId="14100"/>
        <pc:sldMkLst>
          <pc:docMk/>
          <pc:sldMk cId="2209522398" sldId="296"/>
        </pc:sldMkLst>
        <pc:spChg chg="mod ord">
          <ac:chgData name="Mara Alexanian-Farr" userId="S::mara.alexanian-farr@sickkids.ca::2fd1b7f8-3235-4a99-855c-0873808907c5" providerId="AD" clId="Web-{B8B43A14-2AD5-B727-9782-09CF1ACC4AAC}" dt="2018-09-06T15:26:33.031" v="49" actId="14100"/>
          <ac:spMkLst>
            <pc:docMk/>
            <pc:sldMk cId="2209522398" sldId="296"/>
            <ac:spMk id="6" creationId="{00000000-0000-0000-0000-000000000000}"/>
          </ac:spMkLst>
        </pc:spChg>
        <pc:spChg chg="mod">
          <ac:chgData name="Mara Alexanian-Farr" userId="S::mara.alexanian-farr@sickkids.ca::2fd1b7f8-3235-4a99-855c-0873808907c5" providerId="AD" clId="Web-{B8B43A14-2AD5-B727-9782-09CF1ACC4AAC}" dt="2018-09-06T15:26:03.263" v="26" actId="1076"/>
          <ac:spMkLst>
            <pc:docMk/>
            <pc:sldMk cId="2209522398" sldId="296"/>
            <ac:spMk id="11" creationId="{00000000-0000-0000-0000-000000000000}"/>
          </ac:spMkLst>
        </pc:spChg>
        <pc:spChg chg="mod">
          <ac:chgData name="Mara Alexanian-Farr" userId="S::mara.alexanian-farr@sickkids.ca::2fd1b7f8-3235-4a99-855c-0873808907c5" providerId="AD" clId="Web-{B8B43A14-2AD5-B727-9782-09CF1ACC4AAC}" dt="2018-09-06T15:26:17.685" v="39" actId="20577"/>
          <ac:spMkLst>
            <pc:docMk/>
            <pc:sldMk cId="2209522398" sldId="296"/>
            <ac:spMk id="16" creationId="{00000000-0000-0000-0000-000000000000}"/>
          </ac:spMkLst>
        </pc:spChg>
        <pc:picChg chg="mod ord">
          <ac:chgData name="Mara Alexanian-Farr" userId="S::mara.alexanian-farr@sickkids.ca::2fd1b7f8-3235-4a99-855c-0873808907c5" providerId="AD" clId="Web-{B8B43A14-2AD5-B727-9782-09CF1ACC4AAC}" dt="2018-09-06T15:26:26.654" v="47" actId="1076"/>
          <ac:picMkLst>
            <pc:docMk/>
            <pc:sldMk cId="2209522398" sldId="296"/>
            <ac:picMk id="3" creationId="{00000000-0000-0000-0000-000000000000}"/>
          </ac:picMkLst>
        </pc:picChg>
        <pc:picChg chg="mod">
          <ac:chgData name="Mara Alexanian-Farr" userId="S::mara.alexanian-farr@sickkids.ca::2fd1b7f8-3235-4a99-855c-0873808907c5" providerId="AD" clId="Web-{B8B43A14-2AD5-B727-9782-09CF1ACC4AAC}" dt="2018-09-06T15:26:26.639" v="46" actId="1076"/>
          <ac:picMkLst>
            <pc:docMk/>
            <pc:sldMk cId="2209522398" sldId="296"/>
            <ac:picMk id="4" creationId="{00000000-0000-0000-0000-000000000000}"/>
          </ac:picMkLst>
        </pc:picChg>
      </pc:sldChg>
      <pc:sldChg chg="modSp">
        <pc:chgData name="Mara Alexanian-Farr" userId="S::mara.alexanian-farr@sickkids.ca::2fd1b7f8-3235-4a99-855c-0873808907c5" providerId="AD" clId="Web-{B8B43A14-2AD5-B727-9782-09CF1ACC4AAC}" dt="2018-09-06T15:27:22.392" v="50" actId="1076"/>
        <pc:sldMkLst>
          <pc:docMk/>
          <pc:sldMk cId="2822993751" sldId="297"/>
        </pc:sldMkLst>
        <pc:picChg chg="mod">
          <ac:chgData name="Mara Alexanian-Farr" userId="S::mara.alexanian-farr@sickkids.ca::2fd1b7f8-3235-4a99-855c-0873808907c5" providerId="AD" clId="Web-{B8B43A14-2AD5-B727-9782-09CF1ACC4AAC}" dt="2018-09-06T15:27:22.392" v="50" actId="1076"/>
          <ac:picMkLst>
            <pc:docMk/>
            <pc:sldMk cId="2822993751" sldId="297"/>
            <ac:picMk id="3" creationId="{00000000-0000-0000-0000-000000000000}"/>
          </ac:picMkLst>
        </pc:picChg>
      </pc:sldChg>
      <pc:sldChg chg="modSp">
        <pc:chgData name="Mara Alexanian-Farr" userId="S::mara.alexanian-farr@sickkids.ca::2fd1b7f8-3235-4a99-855c-0873808907c5" providerId="AD" clId="Web-{B8B43A14-2AD5-B727-9782-09CF1ACC4AAC}" dt="2018-09-06T15:22:47.675" v="2" actId="1076"/>
        <pc:sldMkLst>
          <pc:docMk/>
          <pc:sldMk cId="915537402" sldId="303"/>
        </pc:sldMkLst>
        <pc:picChg chg="mod">
          <ac:chgData name="Mara Alexanian-Farr" userId="S::mara.alexanian-farr@sickkids.ca::2fd1b7f8-3235-4a99-855c-0873808907c5" providerId="AD" clId="Web-{B8B43A14-2AD5-B727-9782-09CF1ACC4AAC}" dt="2018-09-06T15:22:44.627" v="0" actId="1076"/>
          <ac:picMkLst>
            <pc:docMk/>
            <pc:sldMk cId="915537402" sldId="303"/>
            <ac:picMk id="1026" creationId="{00000000-0000-0000-0000-000000000000}"/>
          </ac:picMkLst>
        </pc:picChg>
        <pc:picChg chg="mod">
          <ac:chgData name="Mara Alexanian-Farr" userId="S::mara.alexanian-farr@sickkids.ca::2fd1b7f8-3235-4a99-855c-0873808907c5" providerId="AD" clId="Web-{B8B43A14-2AD5-B727-9782-09CF1ACC4AAC}" dt="2018-09-06T15:22:46.268" v="1" actId="1076"/>
          <ac:picMkLst>
            <pc:docMk/>
            <pc:sldMk cId="915537402" sldId="303"/>
            <ac:picMk id="1028" creationId="{00000000-0000-0000-0000-000000000000}"/>
          </ac:picMkLst>
        </pc:picChg>
        <pc:picChg chg="mod">
          <ac:chgData name="Mara Alexanian-Farr" userId="S::mara.alexanian-farr@sickkids.ca::2fd1b7f8-3235-4a99-855c-0873808907c5" providerId="AD" clId="Web-{B8B43A14-2AD5-B727-9782-09CF1ACC4AAC}" dt="2018-09-06T15:22:47.675" v="2" actId="1076"/>
          <ac:picMkLst>
            <pc:docMk/>
            <pc:sldMk cId="915537402" sldId="303"/>
            <ac:picMk id="1030" creationId="{00000000-0000-0000-0000-000000000000}"/>
          </ac:picMkLst>
        </pc:picChg>
      </pc:sldChg>
    </pc:docChg>
  </pc:docChgLst>
  <pc:docChgLst>
    <pc:chgData name="Mara Alexanian-Farr" userId="S::mara.alexanian-farr@sickkids.ca::2fd1b7f8-3235-4a99-855c-0873808907c5" providerId="AD" clId="Web-{46CDEE52-2BCB-49D8-8B68-BDD244868A1B}"/>
    <pc:docChg chg="modSld">
      <pc:chgData name="Mara Alexanian-Farr" userId="S::mara.alexanian-farr@sickkids.ca::2fd1b7f8-3235-4a99-855c-0873808907c5" providerId="AD" clId="Web-{46CDEE52-2BCB-49D8-8B68-BDD244868A1B}" dt="2018-03-27T14:44:27.575" v="102"/>
      <pc:docMkLst>
        <pc:docMk/>
      </pc:docMkLst>
      <pc:sldChg chg="addSp delSp modSp">
        <pc:chgData name="Mara Alexanian-Farr" userId="S::mara.alexanian-farr@sickkids.ca::2fd1b7f8-3235-4a99-855c-0873808907c5" providerId="AD" clId="Web-{46CDEE52-2BCB-49D8-8B68-BDD244868A1B}" dt="2018-03-27T14:38:21.017" v="101"/>
        <pc:sldMkLst>
          <pc:docMk/>
          <pc:sldMk cId="2822993751" sldId="297"/>
        </pc:sldMkLst>
        <pc:spChg chg="add del mod">
          <ac:chgData name="Mara Alexanian-Farr" userId="S::mara.alexanian-farr@sickkids.ca::2fd1b7f8-3235-4a99-855c-0873808907c5" providerId="AD" clId="Web-{46CDEE52-2BCB-49D8-8B68-BDD244868A1B}" dt="2018-03-27T14:38:09.532" v="93"/>
          <ac:spMkLst>
            <pc:docMk/>
            <pc:sldMk cId="2822993751" sldId="297"/>
            <ac:spMk id="4" creationId="{17C220DA-D2FC-494C-84A5-6BDD47072543}"/>
          </ac:spMkLst>
        </pc:spChg>
        <pc:spChg chg="add del mod">
          <ac:chgData name="Mara Alexanian-Farr" userId="S::mara.alexanian-farr@sickkids.ca::2fd1b7f8-3235-4a99-855c-0873808907c5" providerId="AD" clId="Web-{46CDEE52-2BCB-49D8-8B68-BDD244868A1B}" dt="2018-03-27T14:38:09.532" v="92"/>
          <ac:spMkLst>
            <pc:docMk/>
            <pc:sldMk cId="2822993751" sldId="297"/>
            <ac:spMk id="5" creationId="{279638BF-82C0-43CE-8821-540E2D07B543}"/>
          </ac:spMkLst>
        </pc:spChg>
        <pc:spChg chg="add del mod">
          <ac:chgData name="Mara Alexanian-Farr" userId="S::mara.alexanian-farr@sickkids.ca::2fd1b7f8-3235-4a99-855c-0873808907c5" providerId="AD" clId="Web-{46CDEE52-2BCB-49D8-8B68-BDD244868A1B}" dt="2018-03-27T14:38:09.516" v="91"/>
          <ac:spMkLst>
            <pc:docMk/>
            <pc:sldMk cId="2822993751" sldId="297"/>
            <ac:spMk id="6" creationId="{DA3E1053-6FA1-416A-92AC-51C020D0E0F9}"/>
          </ac:spMkLst>
        </pc:spChg>
        <pc:spChg chg="add del mod">
          <ac:chgData name="Mara Alexanian-Farr" userId="S::mara.alexanian-farr@sickkids.ca::2fd1b7f8-3235-4a99-855c-0873808907c5" providerId="AD" clId="Web-{46CDEE52-2BCB-49D8-8B68-BDD244868A1B}" dt="2018-03-27T14:38:09.516" v="90"/>
          <ac:spMkLst>
            <pc:docMk/>
            <pc:sldMk cId="2822993751" sldId="297"/>
            <ac:spMk id="7" creationId="{EC953DCB-153A-4899-B66F-53D19ED13C78}"/>
          </ac:spMkLst>
        </pc:spChg>
        <pc:spChg chg="add del mod">
          <ac:chgData name="Mara Alexanian-Farr" userId="S::mara.alexanian-farr@sickkids.ca::2fd1b7f8-3235-4a99-855c-0873808907c5" providerId="AD" clId="Web-{46CDEE52-2BCB-49D8-8B68-BDD244868A1B}" dt="2018-03-27T14:38:09.516" v="89"/>
          <ac:spMkLst>
            <pc:docMk/>
            <pc:sldMk cId="2822993751" sldId="297"/>
            <ac:spMk id="8" creationId="{D05A3842-A911-4C10-B438-32C2BE0F0415}"/>
          </ac:spMkLst>
        </pc:spChg>
        <pc:spChg chg="add del mod">
          <ac:chgData name="Mara Alexanian-Farr" userId="S::mara.alexanian-farr@sickkids.ca::2fd1b7f8-3235-4a99-855c-0873808907c5" providerId="AD" clId="Web-{46CDEE52-2BCB-49D8-8B68-BDD244868A1B}" dt="2018-03-27T14:38:09.516" v="88"/>
          <ac:spMkLst>
            <pc:docMk/>
            <pc:sldMk cId="2822993751" sldId="297"/>
            <ac:spMk id="9" creationId="{81F51CA8-33DC-4147-879D-FCB61F68B9D3}"/>
          </ac:spMkLst>
        </pc:spChg>
        <pc:spChg chg="add del">
          <ac:chgData name="Mara Alexanian-Farr" userId="S::mara.alexanian-farr@sickkids.ca::2fd1b7f8-3235-4a99-855c-0873808907c5" providerId="AD" clId="Web-{46CDEE52-2BCB-49D8-8B68-BDD244868A1B}" dt="2018-03-27T14:38:13.063" v="100"/>
          <ac:spMkLst>
            <pc:docMk/>
            <pc:sldMk cId="2822993751" sldId="297"/>
            <ac:spMk id="11" creationId="{78D95C6E-C4E3-4D68-8AFD-E203E99E9544}"/>
          </ac:spMkLst>
        </pc:spChg>
        <pc:spChg chg="add del">
          <ac:chgData name="Mara Alexanian-Farr" userId="S::mara.alexanian-farr@sickkids.ca::2fd1b7f8-3235-4a99-855c-0873808907c5" providerId="AD" clId="Web-{46CDEE52-2BCB-49D8-8B68-BDD244868A1B}" dt="2018-03-27T14:38:13.063" v="99"/>
          <ac:spMkLst>
            <pc:docMk/>
            <pc:sldMk cId="2822993751" sldId="297"/>
            <ac:spMk id="12" creationId="{1F5ED7FA-02E4-40CD-A30D-79F871AE0997}"/>
          </ac:spMkLst>
        </pc:spChg>
        <pc:spChg chg="add del">
          <ac:chgData name="Mara Alexanian-Farr" userId="S::mara.alexanian-farr@sickkids.ca::2fd1b7f8-3235-4a99-855c-0873808907c5" providerId="AD" clId="Web-{46CDEE52-2BCB-49D8-8B68-BDD244868A1B}" dt="2018-03-27T14:38:13.063" v="98"/>
          <ac:spMkLst>
            <pc:docMk/>
            <pc:sldMk cId="2822993751" sldId="297"/>
            <ac:spMk id="13" creationId="{D6D08A19-6D94-45C0-98E2-94715F0F8BAD}"/>
          </ac:spMkLst>
        </pc:spChg>
        <pc:spChg chg="add del">
          <ac:chgData name="Mara Alexanian-Farr" userId="S::mara.alexanian-farr@sickkids.ca::2fd1b7f8-3235-4a99-855c-0873808907c5" providerId="AD" clId="Web-{46CDEE52-2BCB-49D8-8B68-BDD244868A1B}" dt="2018-03-27T14:38:13.063" v="97"/>
          <ac:spMkLst>
            <pc:docMk/>
            <pc:sldMk cId="2822993751" sldId="297"/>
            <ac:spMk id="14" creationId="{BA490E19-968F-4E36-856F-76128B112927}"/>
          </ac:spMkLst>
        </pc:spChg>
        <pc:spChg chg="add del">
          <ac:chgData name="Mara Alexanian-Farr" userId="S::mara.alexanian-farr@sickkids.ca::2fd1b7f8-3235-4a99-855c-0873808907c5" providerId="AD" clId="Web-{46CDEE52-2BCB-49D8-8B68-BDD244868A1B}" dt="2018-03-27T14:38:13.063" v="96"/>
          <ac:spMkLst>
            <pc:docMk/>
            <pc:sldMk cId="2822993751" sldId="297"/>
            <ac:spMk id="15" creationId="{E8E6A56D-1154-4CDD-B887-00E16CE73210}"/>
          </ac:spMkLst>
        </pc:spChg>
        <pc:spChg chg="add del">
          <ac:chgData name="Mara Alexanian-Farr" userId="S::mara.alexanian-farr@sickkids.ca::2fd1b7f8-3235-4a99-855c-0873808907c5" providerId="AD" clId="Web-{46CDEE52-2BCB-49D8-8B68-BDD244868A1B}" dt="2018-03-27T14:38:13.063" v="95"/>
          <ac:spMkLst>
            <pc:docMk/>
            <pc:sldMk cId="2822993751" sldId="297"/>
            <ac:spMk id="17" creationId="{FD5849C6-5E56-4C72-966D-434C6A37C133}"/>
          </ac:spMkLst>
        </pc:spChg>
        <pc:spChg chg="add">
          <ac:chgData name="Mara Alexanian-Farr" userId="S::mara.alexanian-farr@sickkids.ca::2fd1b7f8-3235-4a99-855c-0873808907c5" providerId="AD" clId="Web-{46CDEE52-2BCB-49D8-8B68-BDD244868A1B}" dt="2018-03-27T14:38:21.017" v="101"/>
          <ac:spMkLst>
            <pc:docMk/>
            <pc:sldMk cId="2822993751" sldId="297"/>
            <ac:spMk id="18" creationId="{B16AC081-6C6F-4E07-B256-1A8E21B58033}"/>
          </ac:spMkLst>
        </pc:spChg>
        <pc:spChg chg="add">
          <ac:chgData name="Mara Alexanian-Farr" userId="S::mara.alexanian-farr@sickkids.ca::2fd1b7f8-3235-4a99-855c-0873808907c5" providerId="AD" clId="Web-{46CDEE52-2BCB-49D8-8B68-BDD244868A1B}" dt="2018-03-27T14:38:21.017" v="101"/>
          <ac:spMkLst>
            <pc:docMk/>
            <pc:sldMk cId="2822993751" sldId="297"/>
            <ac:spMk id="19" creationId="{D655D8B7-6E96-4866-ACBF-834C013BECD5}"/>
          </ac:spMkLst>
        </pc:spChg>
        <pc:spChg chg="add">
          <ac:chgData name="Mara Alexanian-Farr" userId="S::mara.alexanian-farr@sickkids.ca::2fd1b7f8-3235-4a99-855c-0873808907c5" providerId="AD" clId="Web-{46CDEE52-2BCB-49D8-8B68-BDD244868A1B}" dt="2018-03-27T14:38:21.017" v="101"/>
          <ac:spMkLst>
            <pc:docMk/>
            <pc:sldMk cId="2822993751" sldId="297"/>
            <ac:spMk id="20" creationId="{3CA217BC-68D1-4680-81FF-BBB3B72BA8E2}"/>
          </ac:spMkLst>
        </pc:spChg>
        <pc:spChg chg="add">
          <ac:chgData name="Mara Alexanian-Farr" userId="S::mara.alexanian-farr@sickkids.ca::2fd1b7f8-3235-4a99-855c-0873808907c5" providerId="AD" clId="Web-{46CDEE52-2BCB-49D8-8B68-BDD244868A1B}" dt="2018-03-27T14:38:21.017" v="101"/>
          <ac:spMkLst>
            <pc:docMk/>
            <pc:sldMk cId="2822993751" sldId="297"/>
            <ac:spMk id="21" creationId="{4324749F-131C-408F-96AD-C4A8BD4EFEE3}"/>
          </ac:spMkLst>
        </pc:spChg>
        <pc:spChg chg="add">
          <ac:chgData name="Mara Alexanian-Farr" userId="S::mara.alexanian-farr@sickkids.ca::2fd1b7f8-3235-4a99-855c-0873808907c5" providerId="AD" clId="Web-{46CDEE52-2BCB-49D8-8B68-BDD244868A1B}" dt="2018-03-27T14:38:21.017" v="101"/>
          <ac:spMkLst>
            <pc:docMk/>
            <pc:sldMk cId="2822993751" sldId="297"/>
            <ac:spMk id="22" creationId="{953B677E-394B-449A-B60F-72470EA30137}"/>
          </ac:spMkLst>
        </pc:spChg>
        <pc:spChg chg="add">
          <ac:chgData name="Mara Alexanian-Farr" userId="S::mara.alexanian-farr@sickkids.ca::2fd1b7f8-3235-4a99-855c-0873808907c5" providerId="AD" clId="Web-{46CDEE52-2BCB-49D8-8B68-BDD244868A1B}" dt="2018-03-27T14:38:21.017" v="101"/>
          <ac:spMkLst>
            <pc:docMk/>
            <pc:sldMk cId="2822993751" sldId="297"/>
            <ac:spMk id="23" creationId="{F56318B4-2540-4E7B-93D3-4B253FDFF192}"/>
          </ac:spMkLst>
        </pc:spChg>
        <pc:graphicFrameChg chg="mod modGraphic">
          <ac:chgData name="Mara Alexanian-Farr" userId="S::mara.alexanian-farr@sickkids.ca::2fd1b7f8-3235-4a99-855c-0873808907c5" providerId="AD" clId="Web-{46CDEE52-2BCB-49D8-8B68-BDD244868A1B}" dt="2018-03-27T14:34:03.337" v="60"/>
          <ac:graphicFrameMkLst>
            <pc:docMk/>
            <pc:sldMk cId="2822993751" sldId="297"/>
            <ac:graphicFrameMk id="16" creationId="{00000000-0000-0000-0000-000000000000}"/>
          </ac:graphicFrameMkLst>
        </pc:graphicFrameChg>
      </pc:sldChg>
      <pc:sldChg chg="modSp">
        <pc:chgData name="Mara Alexanian-Farr" userId="S::mara.alexanian-farr@sickkids.ca::2fd1b7f8-3235-4a99-855c-0873808907c5" providerId="AD" clId="Web-{46CDEE52-2BCB-49D8-8B68-BDD244868A1B}" dt="2018-03-27T14:44:27.575" v="102"/>
        <pc:sldMkLst>
          <pc:docMk/>
          <pc:sldMk cId="709950007" sldId="298"/>
        </pc:sldMkLst>
        <pc:picChg chg="mod">
          <ac:chgData name="Mara Alexanian-Farr" userId="S::mara.alexanian-farr@sickkids.ca::2fd1b7f8-3235-4a99-855c-0873808907c5" providerId="AD" clId="Web-{46CDEE52-2BCB-49D8-8B68-BDD244868A1B}" dt="2018-03-27T14:44:27.575" v="102"/>
          <ac:picMkLst>
            <pc:docMk/>
            <pc:sldMk cId="709950007" sldId="298"/>
            <ac:picMk id="4" creationId="{00000000-0000-0000-0000-000000000000}"/>
          </ac:picMkLst>
        </pc:picChg>
      </pc:sldChg>
    </pc:docChg>
  </pc:docChgLst>
  <pc:docChgLst>
    <pc:chgData name="Mara Alexanian-Farr" userId="S::mara.alexanian-farr@sickkids.ca::2fd1b7f8-3235-4a99-855c-0873808907c5" providerId="AD" clId="Web-{4C4CE7B3-9263-4AB7-6D81-C123C80A9DFE}"/>
    <pc:docChg chg="modSld">
      <pc:chgData name="Mara Alexanian-Farr" userId="S::mara.alexanian-farr@sickkids.ca::2fd1b7f8-3235-4a99-855c-0873808907c5" providerId="AD" clId="Web-{4C4CE7B3-9263-4AB7-6D81-C123C80A9DFE}" dt="2018-09-07T01:40:38.114" v="14" actId="1076"/>
      <pc:docMkLst>
        <pc:docMk/>
      </pc:docMkLst>
      <pc:sldChg chg="modSp">
        <pc:chgData name="Mara Alexanian-Farr" userId="S::mara.alexanian-farr@sickkids.ca::2fd1b7f8-3235-4a99-855c-0873808907c5" providerId="AD" clId="Web-{4C4CE7B3-9263-4AB7-6D81-C123C80A9DFE}" dt="2018-09-07T01:40:38.114" v="14" actId="1076"/>
        <pc:sldMkLst>
          <pc:docMk/>
          <pc:sldMk cId="2822993751" sldId="297"/>
        </pc:sldMkLst>
        <pc:spChg chg="mod">
          <ac:chgData name="Mara Alexanian-Farr" userId="S::mara.alexanian-farr@sickkids.ca::2fd1b7f8-3235-4a99-855c-0873808907c5" providerId="AD" clId="Web-{4C4CE7B3-9263-4AB7-6D81-C123C80A9DFE}" dt="2018-09-07T01:40:38.067" v="13" actId="1076"/>
          <ac:spMkLst>
            <pc:docMk/>
            <pc:sldMk cId="2822993751" sldId="297"/>
            <ac:spMk id="11" creationId="{4324749F-131C-408F-96AD-C4A8BD4EFEE3}"/>
          </ac:spMkLst>
        </pc:spChg>
        <pc:spChg chg="mod">
          <ac:chgData name="Mara Alexanian-Farr" userId="S::mara.alexanian-farr@sickkids.ca::2fd1b7f8-3235-4a99-855c-0873808907c5" providerId="AD" clId="Web-{4C4CE7B3-9263-4AB7-6D81-C123C80A9DFE}" dt="2018-09-07T01:40:38.114" v="14" actId="1076"/>
          <ac:spMkLst>
            <pc:docMk/>
            <pc:sldMk cId="2822993751" sldId="297"/>
            <ac:spMk id="12" creationId="{4324749F-131C-408F-96AD-C4A8BD4EFEE3}"/>
          </ac:spMkLst>
        </pc:spChg>
        <pc:spChg chg="mod">
          <ac:chgData name="Mara Alexanian-Farr" userId="S::mara.alexanian-farr@sickkids.ca::2fd1b7f8-3235-4a99-855c-0873808907c5" providerId="AD" clId="Web-{4C4CE7B3-9263-4AB7-6D81-C123C80A9DFE}" dt="2018-09-07T01:40:37.848" v="8" actId="1076"/>
          <ac:spMkLst>
            <pc:docMk/>
            <pc:sldMk cId="2822993751" sldId="297"/>
            <ac:spMk id="19" creationId="{D655D8B7-6E96-4866-ACBF-834C013BECD5}"/>
          </ac:spMkLst>
        </pc:spChg>
        <pc:spChg chg="mod">
          <ac:chgData name="Mara Alexanian-Farr" userId="S::mara.alexanian-farr@sickkids.ca::2fd1b7f8-3235-4a99-855c-0873808907c5" providerId="AD" clId="Web-{4C4CE7B3-9263-4AB7-6D81-C123C80A9DFE}" dt="2018-09-07T01:40:37.879" v="9" actId="1076"/>
          <ac:spMkLst>
            <pc:docMk/>
            <pc:sldMk cId="2822993751" sldId="297"/>
            <ac:spMk id="20" creationId="{3CA217BC-68D1-4680-81FF-BBB3B72BA8E2}"/>
          </ac:spMkLst>
        </pc:spChg>
        <pc:spChg chg="mod">
          <ac:chgData name="Mara Alexanian-Farr" userId="S::mara.alexanian-farr@sickkids.ca::2fd1b7f8-3235-4a99-855c-0873808907c5" providerId="AD" clId="Web-{4C4CE7B3-9263-4AB7-6D81-C123C80A9DFE}" dt="2018-09-07T01:40:37.942" v="10" actId="1076"/>
          <ac:spMkLst>
            <pc:docMk/>
            <pc:sldMk cId="2822993751" sldId="297"/>
            <ac:spMk id="21" creationId="{4324749F-131C-408F-96AD-C4A8BD4EFEE3}"/>
          </ac:spMkLst>
        </pc:spChg>
        <pc:spChg chg="mod">
          <ac:chgData name="Mara Alexanian-Farr" userId="S::mara.alexanian-farr@sickkids.ca::2fd1b7f8-3235-4a99-855c-0873808907c5" providerId="AD" clId="Web-{4C4CE7B3-9263-4AB7-6D81-C123C80A9DFE}" dt="2018-09-07T01:40:37.973" v="11" actId="1076"/>
          <ac:spMkLst>
            <pc:docMk/>
            <pc:sldMk cId="2822993751" sldId="297"/>
            <ac:spMk id="22" creationId="{953B677E-394B-449A-B60F-72470EA30137}"/>
          </ac:spMkLst>
        </pc:spChg>
        <pc:spChg chg="mod">
          <ac:chgData name="Mara Alexanian-Farr" userId="S::mara.alexanian-farr@sickkids.ca::2fd1b7f8-3235-4a99-855c-0873808907c5" providerId="AD" clId="Web-{4C4CE7B3-9263-4AB7-6D81-C123C80A9DFE}" dt="2018-09-07T01:40:38.020" v="12" actId="1076"/>
          <ac:spMkLst>
            <pc:docMk/>
            <pc:sldMk cId="2822993751" sldId="297"/>
            <ac:spMk id="23" creationId="{F56318B4-2540-4E7B-93D3-4B253FDFF192}"/>
          </ac:spMkLst>
        </pc:spChg>
      </pc:sldChg>
    </pc:docChg>
  </pc:docChgLst>
  <pc:docChgLst>
    <pc:chgData name="Mara Alexanian-Farr" userId="S::mara.alexanian-farr@sickkids.ca::2fd1b7f8-3235-4a99-855c-0873808907c5" providerId="AD" clId="Web-{136B566A-0029-A79C-B81B-694B93E2A8CA}"/>
    <pc:docChg chg="modSld">
      <pc:chgData name="Mara Alexanian-Farr" userId="S::mara.alexanian-farr@sickkids.ca::2fd1b7f8-3235-4a99-855c-0873808907c5" providerId="AD" clId="Web-{136B566A-0029-A79C-B81B-694B93E2A8CA}" dt="2018-09-06T21:49:29.643" v="120" actId="1076"/>
      <pc:docMkLst>
        <pc:docMk/>
      </pc:docMkLst>
      <pc:sldChg chg="modSp">
        <pc:chgData name="Mara Alexanian-Farr" userId="S::mara.alexanian-farr@sickkids.ca::2fd1b7f8-3235-4a99-855c-0873808907c5" providerId="AD" clId="Web-{136B566A-0029-A79C-B81B-694B93E2A8CA}" dt="2018-09-06T21:45:13.831" v="88" actId="20577"/>
        <pc:sldMkLst>
          <pc:docMk/>
          <pc:sldMk cId="1282790344" sldId="278"/>
        </pc:sldMkLst>
        <pc:spChg chg="mod">
          <ac:chgData name="Mara Alexanian-Farr" userId="S::mara.alexanian-farr@sickkids.ca::2fd1b7f8-3235-4a99-855c-0873808907c5" providerId="AD" clId="Web-{136B566A-0029-A79C-B81B-694B93E2A8CA}" dt="2018-09-06T21:45:13.831" v="88" actId="20577"/>
          <ac:spMkLst>
            <pc:docMk/>
            <pc:sldMk cId="1282790344" sldId="278"/>
            <ac:spMk id="3" creationId="{00000000-0000-0000-0000-000000000000}"/>
          </ac:spMkLst>
        </pc:spChg>
      </pc:sldChg>
      <pc:sldChg chg="addSp modSp">
        <pc:chgData name="Mara Alexanian-Farr" userId="S::mara.alexanian-farr@sickkids.ca::2fd1b7f8-3235-4a99-855c-0873808907c5" providerId="AD" clId="Web-{136B566A-0029-A79C-B81B-694B93E2A8CA}" dt="2018-09-06T21:49:29.643" v="120" actId="1076"/>
        <pc:sldMkLst>
          <pc:docMk/>
          <pc:sldMk cId="2209522398" sldId="296"/>
        </pc:sldMkLst>
        <pc:spChg chg="mod">
          <ac:chgData name="Mara Alexanian-Farr" userId="S::mara.alexanian-farr@sickkids.ca::2fd1b7f8-3235-4a99-855c-0873808907c5" providerId="AD" clId="Web-{136B566A-0029-A79C-B81B-694B93E2A8CA}" dt="2018-09-06T21:46:25.881" v="113" actId="1076"/>
          <ac:spMkLst>
            <pc:docMk/>
            <pc:sldMk cId="2209522398" sldId="296"/>
            <ac:spMk id="6" creationId="{00000000-0000-0000-0000-000000000000}"/>
          </ac:spMkLst>
        </pc:spChg>
        <pc:spChg chg="mod">
          <ac:chgData name="Mara Alexanian-Farr" userId="S::mara.alexanian-farr@sickkids.ca::2fd1b7f8-3235-4a99-855c-0873808907c5" providerId="AD" clId="Web-{136B566A-0029-A79C-B81B-694B93E2A8CA}" dt="2018-09-06T21:45:30.175" v="90" actId="14100"/>
          <ac:spMkLst>
            <pc:docMk/>
            <pc:sldMk cId="2209522398" sldId="296"/>
            <ac:spMk id="12" creationId="{00000000-0000-0000-0000-000000000000}"/>
          </ac:spMkLst>
        </pc:spChg>
        <pc:spChg chg="mod">
          <ac:chgData name="Mara Alexanian-Farr" userId="S::mara.alexanian-farr@sickkids.ca::2fd1b7f8-3235-4a99-855c-0873808907c5" providerId="AD" clId="Web-{136B566A-0029-A79C-B81B-694B93E2A8CA}" dt="2018-09-06T21:49:29.643" v="120" actId="1076"/>
          <ac:spMkLst>
            <pc:docMk/>
            <pc:sldMk cId="2209522398" sldId="296"/>
            <ac:spMk id="15" creationId="{00000000-0000-0000-0000-000000000000}"/>
          </ac:spMkLst>
        </pc:spChg>
        <pc:spChg chg="mod">
          <ac:chgData name="Mara Alexanian-Farr" userId="S::mara.alexanian-farr@sickkids.ca::2fd1b7f8-3235-4a99-855c-0873808907c5" providerId="AD" clId="Web-{136B566A-0029-A79C-B81B-694B93E2A8CA}" dt="2018-09-06T21:46:11.943" v="107" actId="1076"/>
          <ac:spMkLst>
            <pc:docMk/>
            <pc:sldMk cId="2209522398" sldId="296"/>
            <ac:spMk id="16" creationId="{00000000-0000-0000-0000-000000000000}"/>
          </ac:spMkLst>
        </pc:spChg>
        <pc:picChg chg="mod">
          <ac:chgData name="Mara Alexanian-Farr" userId="S::mara.alexanian-farr@sickkids.ca::2fd1b7f8-3235-4a99-855c-0873808907c5" providerId="AD" clId="Web-{136B566A-0029-A79C-B81B-694B93E2A8CA}" dt="2018-09-06T21:46:22.912" v="112" actId="1076"/>
          <ac:picMkLst>
            <pc:docMk/>
            <pc:sldMk cId="2209522398" sldId="296"/>
            <ac:picMk id="3" creationId="{00000000-0000-0000-0000-000000000000}"/>
          </ac:picMkLst>
        </pc:picChg>
        <pc:picChg chg="mod">
          <ac:chgData name="Mara Alexanian-Farr" userId="S::mara.alexanian-farr@sickkids.ca::2fd1b7f8-3235-4a99-855c-0873808907c5" providerId="AD" clId="Web-{136B566A-0029-A79C-B81B-694B93E2A8CA}" dt="2018-09-06T21:46:18.396" v="110" actId="14100"/>
          <ac:picMkLst>
            <pc:docMk/>
            <pc:sldMk cId="2209522398" sldId="296"/>
            <ac:picMk id="4" creationId="{00000000-0000-0000-0000-000000000000}"/>
          </ac:picMkLst>
        </pc:picChg>
        <pc:picChg chg="mod">
          <ac:chgData name="Mara Alexanian-Farr" userId="S::mara.alexanian-farr@sickkids.ca::2fd1b7f8-3235-4a99-855c-0873808907c5" providerId="AD" clId="Web-{136B566A-0029-A79C-B81B-694B93E2A8CA}" dt="2018-09-06T21:46:31.725" v="115" actId="14100"/>
          <ac:picMkLst>
            <pc:docMk/>
            <pc:sldMk cId="2209522398" sldId="296"/>
            <ac:picMk id="5" creationId="{00000000-0000-0000-0000-000000000000}"/>
          </ac:picMkLst>
        </pc:picChg>
        <pc:picChg chg="add mod">
          <ac:chgData name="Mara Alexanian-Farr" userId="S::mara.alexanian-farr@sickkids.ca::2fd1b7f8-3235-4a99-855c-0873808907c5" providerId="AD" clId="Web-{136B566A-0029-A79C-B81B-694B93E2A8CA}" dt="2018-09-06T21:49:27.018" v="119" actId="1076"/>
          <ac:picMkLst>
            <pc:docMk/>
            <pc:sldMk cId="2209522398" sldId="296"/>
            <ac:picMk id="13" creationId="{08B15961-DF50-4D47-B8B5-8B980FB16A6E}"/>
          </ac:picMkLst>
        </pc:picChg>
      </pc:sldChg>
      <pc:sldChg chg="addSp modSp">
        <pc:chgData name="Mara Alexanian-Farr" userId="S::mara.alexanian-farr@sickkids.ca::2fd1b7f8-3235-4a99-855c-0873808907c5" providerId="AD" clId="Web-{136B566A-0029-A79C-B81B-694B93E2A8CA}" dt="2018-09-06T21:45:01.002" v="79" actId="20577"/>
        <pc:sldMkLst>
          <pc:docMk/>
          <pc:sldMk cId="915537402" sldId="303"/>
        </pc:sldMkLst>
        <pc:spChg chg="mod">
          <ac:chgData name="Mara Alexanian-Farr" userId="S::mara.alexanian-farr@sickkids.ca::2fd1b7f8-3235-4a99-855c-0873808907c5" providerId="AD" clId="Web-{136B566A-0029-A79C-B81B-694B93E2A8CA}" dt="2018-09-06T21:45:01.002" v="79" actId="20577"/>
          <ac:spMkLst>
            <pc:docMk/>
            <pc:sldMk cId="915537402" sldId="303"/>
            <ac:spMk id="2" creationId="{00000000-0000-0000-0000-000000000000}"/>
          </ac:spMkLst>
        </pc:spChg>
        <pc:spChg chg="add mod">
          <ac:chgData name="Mara Alexanian-Farr" userId="S::mara.alexanian-farr@sickkids.ca::2fd1b7f8-3235-4a99-855c-0873808907c5" providerId="AD" clId="Web-{136B566A-0029-A79C-B81B-694B93E2A8CA}" dt="2018-09-06T21:43:20.762" v="26" actId="20577"/>
          <ac:spMkLst>
            <pc:docMk/>
            <pc:sldMk cId="915537402" sldId="303"/>
            <ac:spMk id="3" creationId="{4E47A1EF-482C-4F18-B471-1A3337886CDF}"/>
          </ac:spMkLst>
        </pc:spChg>
        <pc:spChg chg="add mod">
          <ac:chgData name="Mara Alexanian-Farr" userId="S::mara.alexanian-farr@sickkids.ca::2fd1b7f8-3235-4a99-855c-0873808907c5" providerId="AD" clId="Web-{136B566A-0029-A79C-B81B-694B93E2A8CA}" dt="2018-09-06T21:44:57.236" v="77" actId="20577"/>
          <ac:spMkLst>
            <pc:docMk/>
            <pc:sldMk cId="915537402" sldId="303"/>
            <ac:spMk id="7" creationId="{002E8611-4DC1-4EE2-B08B-22ECB5647ABF}"/>
          </ac:spMkLst>
        </pc:spChg>
        <pc:spChg chg="add mod">
          <ac:chgData name="Mara Alexanian-Farr" userId="S::mara.alexanian-farr@sickkids.ca::2fd1b7f8-3235-4a99-855c-0873808907c5" providerId="AD" clId="Web-{136B566A-0029-A79C-B81B-694B93E2A8CA}" dt="2018-09-06T21:44:05.905" v="53" actId="20577"/>
          <ac:spMkLst>
            <pc:docMk/>
            <pc:sldMk cId="915537402" sldId="303"/>
            <ac:spMk id="8" creationId="{C4DBDE3A-4949-4147-A6E0-41455674EB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C26FA-A50A-4350-80FE-B9CECF2BF94E}" type="datetimeFigureOut">
              <a:rPr lang="en-CA" smtClean="0"/>
              <a:t>9/16/2021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B3D7B-32E1-4F3F-A39A-410C8B616A73}" type="slidenum">
              <a:rPr lang="en-CA" smtClean="0"/>
              <a:t>‹#›</a:t>
            </a:fld>
            <a:endParaRPr lang="en-CA"/>
          </a:p>
        </p:txBody>
      </p:sp>
    </p:spTree>
    <p:extLst>
      <p:ext uri="{BB962C8B-B14F-4D97-AF65-F5344CB8AC3E}">
        <p14:creationId xmlns:p14="http://schemas.microsoft.com/office/powerpoint/2010/main" val="254888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5B3D7B-32E1-4F3F-A39A-410C8B616A73}" type="slidenum">
              <a:rPr lang="en-CA" smtClean="0"/>
              <a:t>1</a:t>
            </a:fld>
            <a:endParaRPr lang="en-CA"/>
          </a:p>
        </p:txBody>
      </p:sp>
    </p:spTree>
    <p:extLst>
      <p:ext uri="{BB962C8B-B14F-4D97-AF65-F5344CB8AC3E}">
        <p14:creationId xmlns:p14="http://schemas.microsoft.com/office/powerpoint/2010/main" val="267036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12</a:t>
            </a:fld>
            <a:endParaRPr lang="en-CA"/>
          </a:p>
        </p:txBody>
      </p:sp>
    </p:spTree>
    <p:extLst>
      <p:ext uri="{BB962C8B-B14F-4D97-AF65-F5344CB8AC3E}">
        <p14:creationId xmlns:p14="http://schemas.microsoft.com/office/powerpoint/2010/main" val="213193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13</a:t>
            </a:fld>
            <a:endParaRPr lang="en-CA"/>
          </a:p>
        </p:txBody>
      </p:sp>
    </p:spTree>
    <p:extLst>
      <p:ext uri="{BB962C8B-B14F-4D97-AF65-F5344CB8AC3E}">
        <p14:creationId xmlns:p14="http://schemas.microsoft.com/office/powerpoint/2010/main" val="60989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D83D307-532B-4A75-A676-7E30C872BBD2}" type="slidenum">
              <a:rPr lang="en-CA" smtClean="0"/>
              <a:t>14</a:t>
            </a:fld>
            <a:endParaRPr lang="en-CA"/>
          </a:p>
        </p:txBody>
      </p:sp>
    </p:spTree>
    <p:extLst>
      <p:ext uri="{BB962C8B-B14F-4D97-AF65-F5344CB8AC3E}">
        <p14:creationId xmlns:p14="http://schemas.microsoft.com/office/powerpoint/2010/main" val="1100988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15</a:t>
            </a:fld>
            <a:endParaRPr lang="en-CA"/>
          </a:p>
        </p:txBody>
      </p:sp>
    </p:spTree>
    <p:extLst>
      <p:ext uri="{BB962C8B-B14F-4D97-AF65-F5344CB8AC3E}">
        <p14:creationId xmlns:p14="http://schemas.microsoft.com/office/powerpoint/2010/main" val="1798508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16</a:t>
            </a:fld>
            <a:endParaRPr lang="en-CA"/>
          </a:p>
        </p:txBody>
      </p:sp>
    </p:spTree>
    <p:extLst>
      <p:ext uri="{BB962C8B-B14F-4D97-AF65-F5344CB8AC3E}">
        <p14:creationId xmlns:p14="http://schemas.microsoft.com/office/powerpoint/2010/main" val="319744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3D307-532B-4A75-A676-7E30C872BBD2}" type="slidenum">
              <a:rPr lang="en-CA" smtClean="0"/>
              <a:t>17</a:t>
            </a:fld>
            <a:endParaRPr lang="en-CA"/>
          </a:p>
        </p:txBody>
      </p:sp>
    </p:spTree>
    <p:extLst>
      <p:ext uri="{BB962C8B-B14F-4D97-AF65-F5344CB8AC3E}">
        <p14:creationId xmlns:p14="http://schemas.microsoft.com/office/powerpoint/2010/main" val="2327924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22225-E526-4703-98D2-4BDA9A94EC58}" type="slidenum">
              <a:rPr lang="en-US" smtClean="0"/>
              <a:t>18</a:t>
            </a:fld>
            <a:endParaRPr lang="en-US"/>
          </a:p>
        </p:txBody>
      </p:sp>
    </p:spTree>
    <p:extLst>
      <p:ext uri="{BB962C8B-B14F-4D97-AF65-F5344CB8AC3E}">
        <p14:creationId xmlns:p14="http://schemas.microsoft.com/office/powerpoint/2010/main" val="69036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A5B3D7B-32E1-4F3F-A39A-410C8B616A73}" type="slidenum">
              <a:rPr lang="en-CA" smtClean="0"/>
              <a:t>20</a:t>
            </a:fld>
            <a:endParaRPr lang="en-CA"/>
          </a:p>
        </p:txBody>
      </p:sp>
    </p:spTree>
    <p:extLst>
      <p:ext uri="{BB962C8B-B14F-4D97-AF65-F5344CB8AC3E}">
        <p14:creationId xmlns:p14="http://schemas.microsoft.com/office/powerpoint/2010/main" val="219316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A5B3D7B-32E1-4F3F-A39A-410C8B616A73}" type="slidenum">
              <a:rPr lang="en-CA" smtClean="0"/>
              <a:t>21</a:t>
            </a:fld>
            <a:endParaRPr lang="en-CA"/>
          </a:p>
        </p:txBody>
      </p:sp>
    </p:spTree>
    <p:extLst>
      <p:ext uri="{BB962C8B-B14F-4D97-AF65-F5344CB8AC3E}">
        <p14:creationId xmlns:p14="http://schemas.microsoft.com/office/powerpoint/2010/main" val="1263346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22</a:t>
            </a:fld>
            <a:endParaRPr lang="en-CA"/>
          </a:p>
        </p:txBody>
      </p:sp>
    </p:spTree>
    <p:extLst>
      <p:ext uri="{BB962C8B-B14F-4D97-AF65-F5344CB8AC3E}">
        <p14:creationId xmlns:p14="http://schemas.microsoft.com/office/powerpoint/2010/main" val="14714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2</a:t>
            </a:fld>
            <a:endParaRPr lang="en-CA"/>
          </a:p>
        </p:txBody>
      </p:sp>
    </p:spTree>
    <p:extLst>
      <p:ext uri="{BB962C8B-B14F-4D97-AF65-F5344CB8AC3E}">
        <p14:creationId xmlns:p14="http://schemas.microsoft.com/office/powerpoint/2010/main" val="12357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3</a:t>
            </a:fld>
            <a:endParaRPr lang="en-CA"/>
          </a:p>
        </p:txBody>
      </p:sp>
    </p:spTree>
    <p:extLst>
      <p:ext uri="{BB962C8B-B14F-4D97-AF65-F5344CB8AC3E}">
        <p14:creationId xmlns:p14="http://schemas.microsoft.com/office/powerpoint/2010/main" val="378104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5</a:t>
            </a:fld>
            <a:endParaRPr lang="en-CA"/>
          </a:p>
        </p:txBody>
      </p:sp>
    </p:spTree>
    <p:extLst>
      <p:ext uri="{BB962C8B-B14F-4D97-AF65-F5344CB8AC3E}">
        <p14:creationId xmlns:p14="http://schemas.microsoft.com/office/powerpoint/2010/main" val="202279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A5B3D7B-32E1-4F3F-A39A-410C8B616A73}" type="slidenum">
              <a:rPr lang="en-CA" smtClean="0"/>
              <a:t>6</a:t>
            </a:fld>
            <a:endParaRPr lang="en-CA"/>
          </a:p>
        </p:txBody>
      </p:sp>
    </p:spTree>
    <p:extLst>
      <p:ext uri="{BB962C8B-B14F-4D97-AF65-F5344CB8AC3E}">
        <p14:creationId xmlns:p14="http://schemas.microsoft.com/office/powerpoint/2010/main" val="322754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7</a:t>
            </a:fld>
            <a:endParaRPr lang="en-CA"/>
          </a:p>
        </p:txBody>
      </p:sp>
    </p:spTree>
    <p:extLst>
      <p:ext uri="{BB962C8B-B14F-4D97-AF65-F5344CB8AC3E}">
        <p14:creationId xmlns:p14="http://schemas.microsoft.com/office/powerpoint/2010/main" val="353224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8</a:t>
            </a:fld>
            <a:endParaRPr lang="en-CA"/>
          </a:p>
        </p:txBody>
      </p:sp>
    </p:spTree>
    <p:extLst>
      <p:ext uri="{BB962C8B-B14F-4D97-AF65-F5344CB8AC3E}">
        <p14:creationId xmlns:p14="http://schemas.microsoft.com/office/powerpoint/2010/main" val="1933165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B3D7B-32E1-4F3F-A39A-410C8B616A73}" type="slidenum">
              <a:rPr lang="en-CA" smtClean="0"/>
              <a:t>9</a:t>
            </a:fld>
            <a:endParaRPr lang="en-CA"/>
          </a:p>
        </p:txBody>
      </p:sp>
    </p:spTree>
    <p:extLst>
      <p:ext uri="{BB962C8B-B14F-4D97-AF65-F5344CB8AC3E}">
        <p14:creationId xmlns:p14="http://schemas.microsoft.com/office/powerpoint/2010/main" val="32783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5B3D7B-32E1-4F3F-A39A-410C8B616A73}" type="slidenum">
              <a:rPr lang="en-CA" smtClean="0"/>
              <a:t>10</a:t>
            </a:fld>
            <a:endParaRPr lang="en-CA"/>
          </a:p>
        </p:txBody>
      </p:sp>
    </p:spTree>
    <p:extLst>
      <p:ext uri="{BB962C8B-B14F-4D97-AF65-F5344CB8AC3E}">
        <p14:creationId xmlns:p14="http://schemas.microsoft.com/office/powerpoint/2010/main" val="170431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9A0DDFB-FA4C-4DB7-9721-CF15E6FA98E2}" type="datetimeFigureOut">
              <a:rPr lang="en-CA" smtClean="0"/>
              <a:t>9/16/2021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8E2F2E-4583-4C26-A338-4313B43A2A3C}"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8228093" y="5092279"/>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82908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A0DDFB-FA4C-4DB7-9721-CF15E6FA98E2}" type="datetimeFigureOut">
              <a:rPr lang="en-CA" smtClean="0"/>
              <a:t>9/16/2021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8E2F2E-4583-4C26-A338-4313B43A2A3C}" type="slidenum">
              <a:rPr lang="en-CA" smtClean="0"/>
              <a:t>‹#›</a:t>
            </a:fld>
            <a:endParaRPr lang="en-CA"/>
          </a:p>
        </p:txBody>
      </p:sp>
      <p:sp>
        <p:nvSpPr>
          <p:cNvPr id="7" name="Rectangle 6"/>
          <p:cNvSpPr/>
          <p:nvPr userDrawn="1"/>
        </p:nvSpPr>
        <p:spPr>
          <a:xfrm>
            <a:off x="586775" y="705997"/>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4116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A0DDFB-FA4C-4DB7-9721-CF15E6FA98E2}" type="datetimeFigureOut">
              <a:rPr lang="en-CA" smtClean="0"/>
              <a:t>9/16/2021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8E2F2E-4583-4C26-A338-4313B43A2A3C}" type="slidenum">
              <a:rPr lang="en-CA" smtClean="0"/>
              <a:t>‹#›</a:t>
            </a:fld>
            <a:endParaRPr lang="en-CA"/>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135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0BEC3514-2BF1-44BD-BA3C-2834BC4D7889}" type="datetimeFigureOut">
              <a:rPr lang="en-CA" smtClean="0">
                <a:solidFill>
                  <a:prstClr val="black">
                    <a:lumMod val="90000"/>
                    <a:lumOff val="10000"/>
                  </a:prstClr>
                </a:solidFill>
              </a:rPr>
              <a:pPr/>
              <a:t>9/16/2021</a:t>
            </a:fld>
            <a:endParaRPr lang="en-CA">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CA">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06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6000" b="1">
                <a:solidFill>
                  <a:schemeClr val="tx1"/>
                </a:solidFill>
                <a:latin typeface="Gill Sans Ultra Bold Condensed" panose="020B0A06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9/16/2021</a:t>
            </a:fld>
            <a:endParaRPr lang="en-CA">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CA">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9" name="Rectangle 8"/>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16080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Autofit/>
          </a:bodyPr>
          <a:lstStyle>
            <a:lvl1pPr algn="r">
              <a:defRPr sz="11500" b="0" spc="200" baseline="0">
                <a:latin typeface="Gill Sans MT Ext Condensed Bold" panose="020B0902020104020203" pitchFamily="34" charset="0"/>
              </a:defRPr>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9/16/2021</a:t>
            </a:fld>
            <a:endParaRPr lang="en-CA">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CA">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269787" y="5096671"/>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274255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lvl1pPr>
              <a:defRPr sz="6000" b="1">
                <a:latin typeface="Gill Sans Ultra Bold Condensed" panose="020B0A06020104020203" pitchFamily="34" charset="0"/>
              </a:defRPr>
            </a:lvl1p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9/16/2021</a:t>
            </a:fld>
            <a:endParaRPr lang="en-CA">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CA">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8" name="Rectangle 7"/>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82069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normAutofit/>
          </a:bodyPr>
          <a:lstStyle>
            <a:lvl1pPr>
              <a:defRPr sz="6000" b="1">
                <a:latin typeface="Gill Sans Ultra Bold Condensed" panose="020B0A06020104020203" pitchFamily="34" charset="0"/>
              </a:defRPr>
            </a:lvl1p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9/16/2021</a:t>
            </a:fld>
            <a:endParaRPr lang="en-CA">
              <a:solidFill>
                <a:prstClr val="black">
                  <a:lumMod val="90000"/>
                  <a:lumOff val="10000"/>
                </a:prstClr>
              </a:solidFill>
            </a:endParaRPr>
          </a:p>
        </p:txBody>
      </p:sp>
      <p:sp>
        <p:nvSpPr>
          <p:cNvPr id="8" name="Footer Placeholder 7"/>
          <p:cNvSpPr>
            <a:spLocks noGrp="1"/>
          </p:cNvSpPr>
          <p:nvPr>
            <p:ph type="ftr" sz="quarter" idx="11"/>
          </p:nvPr>
        </p:nvSpPr>
        <p:spPr/>
        <p:txBody>
          <a:bodyPr/>
          <a:lstStyle/>
          <a:p>
            <a:endParaRPr lang="en-CA">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11" name="Rectangle 10"/>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32395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b="1">
                <a:latin typeface="Gill Sans Ultra Bold Condensed" panose="020B0A060201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9/16/2021</a:t>
            </a:fld>
            <a:endParaRPr lang="en-CA">
              <a:solidFill>
                <a:prstClr val="black">
                  <a:lumMod val="90000"/>
                  <a:lumOff val="10000"/>
                </a:prstClr>
              </a:solidFill>
            </a:endParaRPr>
          </a:p>
        </p:txBody>
      </p:sp>
      <p:sp>
        <p:nvSpPr>
          <p:cNvPr id="4" name="Footer Placeholder 3"/>
          <p:cNvSpPr>
            <a:spLocks noGrp="1"/>
          </p:cNvSpPr>
          <p:nvPr>
            <p:ph type="ftr" sz="quarter" idx="11"/>
          </p:nvPr>
        </p:nvSpPr>
        <p:spPr/>
        <p:txBody>
          <a:bodyPr/>
          <a:lstStyle/>
          <a:p>
            <a:endParaRPr lang="en-CA">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6" name="Rectangle 5"/>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090484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9/16/2021</a:t>
            </a:fld>
            <a:endParaRPr lang="en-CA">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CA">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Tree>
    <p:extLst>
      <p:ext uri="{BB962C8B-B14F-4D97-AF65-F5344CB8AC3E}">
        <p14:creationId xmlns:p14="http://schemas.microsoft.com/office/powerpoint/2010/main" val="2743294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5400">
                <a:latin typeface="Gill Sans Ultra Bold Condensed" panose="020B0A06020104020203" pitchFamily="34" charset="0"/>
              </a:defRPr>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9/16/2021</a:t>
            </a:fld>
            <a:endParaRPr lang="en-CA">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CA">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9" name="Rectangle 8"/>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9375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useo Sans 9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A0DDFB-FA4C-4DB7-9721-CF15E6FA98E2}" type="datetimeFigureOut">
              <a:rPr lang="en-CA" smtClean="0"/>
              <a:t>9/16/2021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8E2F2E-4583-4C26-A338-4313B43A2A3C}" type="slidenum">
              <a:rPr lang="en-CA" smtClean="0"/>
              <a:t>‹#›</a:t>
            </a:fld>
            <a:endParaRPr lang="en-CA"/>
          </a:p>
        </p:txBody>
      </p:sp>
      <p:sp>
        <p:nvSpPr>
          <p:cNvPr id="7" name="Rectangle 6"/>
          <p:cNvSpPr/>
          <p:nvPr userDrawn="1"/>
        </p:nvSpPr>
        <p:spPr>
          <a:xfrm>
            <a:off x="586775" y="705997"/>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119513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Autofit/>
          </a:bodyPr>
          <a:lstStyle>
            <a:lvl1pPr algn="r">
              <a:defRPr sz="11500" spc="200" baseline="0">
                <a:latin typeface="Gill Sans MT Ext Condensed Bold" panose="020B0902020104020203"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9/16/2021</a:t>
            </a:fld>
            <a:endParaRPr lang="en-CA">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CA">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8269787" y="5134633"/>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702124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b="1">
                <a:latin typeface="Gill Sans MT Ext Condensed Bold" panose="020B0902020104020203"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9/16/2021</a:t>
            </a:fld>
            <a:endParaRPr lang="en-CA">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CA">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7" name="Rectangle 6"/>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18057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9/16/2021</a:t>
            </a:fld>
            <a:endParaRPr lang="en-CA">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CA">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59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A0DDFB-FA4C-4DB7-9721-CF15E6FA98E2}" type="datetimeFigureOut">
              <a:rPr lang="en-CA" smtClean="0"/>
              <a:t>9/16/2021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8E2F2E-4583-4C26-A338-4313B43A2A3C}"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8293100" y="4960138"/>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300384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dirty="0"/>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A0DDFB-FA4C-4DB7-9721-CF15E6FA98E2}" type="datetimeFigureOut">
              <a:rPr lang="en-CA" smtClean="0"/>
              <a:t>9/16/2021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8E2F2E-4583-4C26-A338-4313B43A2A3C}" type="slidenum">
              <a:rPr lang="en-CA" smtClean="0"/>
              <a:t>‹#›</a:t>
            </a:fld>
            <a:endParaRPr lang="en-CA"/>
          </a:p>
        </p:txBody>
      </p:sp>
      <p:sp>
        <p:nvSpPr>
          <p:cNvPr id="8" name="Rectangle 7"/>
          <p:cNvSpPr/>
          <p:nvPr userDrawn="1"/>
        </p:nvSpPr>
        <p:spPr>
          <a:xfrm>
            <a:off x="586775" y="705997"/>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44853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useo Sans 900" panose="020000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useo Sans 900" panose="02000000000000000000" pitchFamily="50"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A0DDFB-FA4C-4DB7-9721-CF15E6FA98E2}" type="datetimeFigureOut">
              <a:rPr lang="en-CA" smtClean="0"/>
              <a:t>9/16/2021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B8E2F2E-4583-4C26-A338-4313B43A2A3C}" type="slidenum">
              <a:rPr lang="en-CA" smtClean="0"/>
              <a:t>‹#›</a:t>
            </a:fld>
            <a:endParaRPr lang="en-CA"/>
          </a:p>
        </p:txBody>
      </p:sp>
      <p:sp>
        <p:nvSpPr>
          <p:cNvPr id="11" name="Rectangle 10"/>
          <p:cNvSpPr/>
          <p:nvPr userDrawn="1"/>
        </p:nvSpPr>
        <p:spPr>
          <a:xfrm>
            <a:off x="586775" y="705997"/>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69158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A0DDFB-FA4C-4DB7-9721-CF15E6FA98E2}" type="datetimeFigureOut">
              <a:rPr lang="en-CA" smtClean="0"/>
              <a:t>9/16/2021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B8E2F2E-4583-4C26-A338-4313B43A2A3C}" type="slidenum">
              <a:rPr lang="en-CA" smtClean="0"/>
              <a:t>‹#›</a:t>
            </a:fld>
            <a:endParaRPr lang="en-CA"/>
          </a:p>
        </p:txBody>
      </p:sp>
      <p:sp>
        <p:nvSpPr>
          <p:cNvPr id="6" name="Rectangle 5"/>
          <p:cNvSpPr/>
          <p:nvPr userDrawn="1"/>
        </p:nvSpPr>
        <p:spPr>
          <a:xfrm>
            <a:off x="586775" y="705997"/>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74791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0DDFB-FA4C-4DB7-9721-CF15E6FA98E2}" type="datetimeFigureOut">
              <a:rPr lang="en-CA" smtClean="0"/>
              <a:t>9/16/2021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B8E2F2E-4583-4C26-A338-4313B43A2A3C}" type="slidenum">
              <a:rPr lang="en-CA" smtClean="0"/>
              <a:t>‹#›</a:t>
            </a:fld>
            <a:endParaRPr lang="en-CA"/>
          </a:p>
        </p:txBody>
      </p:sp>
    </p:spTree>
    <p:extLst>
      <p:ext uri="{BB962C8B-B14F-4D97-AF65-F5344CB8AC3E}">
        <p14:creationId xmlns:p14="http://schemas.microsoft.com/office/powerpoint/2010/main" val="273167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9A0DDFB-FA4C-4DB7-9721-CF15E6FA98E2}" type="datetimeFigureOut">
              <a:rPr lang="en-CA" smtClean="0"/>
              <a:t>9/16/2021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8E2F2E-4583-4C26-A338-4313B43A2A3C}" type="slidenum">
              <a:rPr lang="en-CA" smtClean="0"/>
              <a:t>‹#›</a:t>
            </a:fld>
            <a:endParaRPr lang="en-CA"/>
          </a:p>
        </p:txBody>
      </p:sp>
      <p:sp>
        <p:nvSpPr>
          <p:cNvPr id="9" name="Rectangle 8"/>
          <p:cNvSpPr/>
          <p:nvPr userDrawn="1"/>
        </p:nvSpPr>
        <p:spPr>
          <a:xfrm>
            <a:off x="586775" y="705997"/>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4824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A0DDFB-FA4C-4DB7-9721-CF15E6FA98E2}" type="datetimeFigureOut">
              <a:rPr lang="en-CA" smtClean="0"/>
              <a:t>9/16/2021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8E2F2E-4583-4C26-A338-4313B43A2A3C}"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293100" y="4960138"/>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64463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9A0DDFB-FA4C-4DB7-9721-CF15E6FA98E2}" type="datetimeFigureOut">
              <a:rPr lang="en-CA" smtClean="0"/>
              <a:t>9/16/2021</a:t>
            </a:fld>
            <a:endParaRPr lang="en-CA"/>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B8E2F2E-4583-4C26-A338-4313B43A2A3C}" type="slidenum">
              <a:rPr lang="en-CA" smtClean="0"/>
              <a:t>‹#›</a:t>
            </a:fld>
            <a:endParaRPr lang="en-C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603250" y="654497"/>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277175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useo Sans 900" panose="02000000000000000000" pitchFamily="50"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useo Sans 300" panose="02000000000000000000" pitchFamily="50"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useo Sans 300" panose="02000000000000000000" pitchFamily="50"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useo Sans 300" panose="02000000000000000000" pitchFamily="50"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useo Sans 300" panose="02000000000000000000" pitchFamily="50"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useo Sans 300" panose="02000000000000000000" pitchFamily="50"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BEC3514-2BF1-44BD-BA3C-2834BC4D7889}" type="datetimeFigureOut">
              <a:rPr lang="en-CA" smtClean="0">
                <a:solidFill>
                  <a:prstClr val="black">
                    <a:lumMod val="90000"/>
                    <a:lumOff val="10000"/>
                  </a:prstClr>
                </a:solidFill>
              </a:rPr>
              <a:pPr/>
              <a:t>9/16/2021</a:t>
            </a:fld>
            <a:endParaRPr lang="en-CA">
              <a:solidFill>
                <a:prstClr val="black">
                  <a:lumMod val="90000"/>
                  <a:lumOff val="10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CA">
              <a:solidFill>
                <a:prstClr val="black">
                  <a:lumMod val="90000"/>
                  <a:lumOff val="10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4150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3.wdp"/><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www.meant2preventkitchen.com/" TargetMode="External"/><Relationship Id="rId2" Type="http://schemas.openxmlformats.org/officeDocument/2006/relationships/hyperlink" Target="http://www.meant2prevent.com/" TargetMode="Externa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ontent Placeholder 2"/>
          <p:cNvSpPr txBox="1">
            <a:spLocks/>
          </p:cNvSpPr>
          <p:nvPr/>
        </p:nvSpPr>
        <p:spPr>
          <a:xfrm>
            <a:off x="0" y="-23750"/>
            <a:ext cx="12192000" cy="7059550"/>
          </a:xfrm>
          <a:prstGeom prst="rect">
            <a:avLst/>
          </a:prstGeom>
          <a:gradFill flip="none" rotWithShape="1">
            <a:gsLst>
              <a:gs pos="0">
                <a:schemeClr val="tx1">
                  <a:tint val="66000"/>
                  <a:satMod val="160000"/>
                  <a:alpha val="41000"/>
                </a:schemeClr>
              </a:gs>
              <a:gs pos="50000">
                <a:schemeClr val="tx1">
                  <a:tint val="44500"/>
                  <a:satMod val="160000"/>
                  <a:alpha val="42000"/>
                </a:schemeClr>
              </a:gs>
              <a:gs pos="100000">
                <a:schemeClr val="tx1">
                  <a:tint val="23500"/>
                  <a:satMod val="160000"/>
                  <a:alpha val="26000"/>
                </a:schemeClr>
              </a:gs>
            </a:gsLst>
            <a:lin ang="16200000" scaled="1"/>
            <a:tileRect/>
          </a:gradFill>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ctr"/>
            <a:endParaRPr lang="en-US" sz="3200" b="1" dirty="0"/>
          </a:p>
        </p:txBody>
      </p:sp>
      <p:pic>
        <p:nvPicPr>
          <p:cNvPr id="10" name="Picture 9" descr="teen2cheflogowhite.png"/>
          <p:cNvPicPr>
            <a:picLocks noChangeAspect="1"/>
          </p:cNvPicPr>
          <p:nvPr/>
        </p:nvPicPr>
        <p:blipFill rotWithShape="1">
          <a:blip r:embed="rId4" cstate="print">
            <a:extLst>
              <a:ext uri="{28A0092B-C50C-407E-A947-70E740481C1C}">
                <a14:useLocalDpi xmlns:a14="http://schemas.microsoft.com/office/drawing/2010/main" val="0"/>
              </a:ext>
            </a:extLst>
          </a:blip>
          <a:srcRect b="32823"/>
          <a:stretch/>
        </p:blipFill>
        <p:spPr>
          <a:xfrm>
            <a:off x="1462173" y="4837166"/>
            <a:ext cx="3519628" cy="684910"/>
          </a:xfrm>
          <a:prstGeom prst="rect">
            <a:avLst/>
          </a:prstGeom>
        </p:spPr>
      </p:pic>
      <p:grpSp>
        <p:nvGrpSpPr>
          <p:cNvPr id="11" name="Group 10"/>
          <p:cNvGrpSpPr/>
          <p:nvPr/>
        </p:nvGrpSpPr>
        <p:grpSpPr>
          <a:xfrm>
            <a:off x="185511" y="5179621"/>
            <a:ext cx="1269934" cy="1269934"/>
            <a:chOff x="4352375" y="4223602"/>
            <a:chExt cx="1269934" cy="1269934"/>
          </a:xfrm>
        </p:grpSpPr>
        <p:sp>
          <p:nvSpPr>
            <p:cNvPr id="12" name="Oval 11"/>
            <p:cNvSpPr/>
            <p:nvPr/>
          </p:nvSpPr>
          <p:spPr>
            <a:xfrm>
              <a:off x="4352375" y="4223602"/>
              <a:ext cx="1269934" cy="1269934"/>
            </a:xfrm>
            <a:prstGeom prst="ellipse">
              <a:avLst/>
            </a:prstGeom>
            <a:solidFill>
              <a:srgbClr val="2F35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dirty="0"/>
            </a:p>
          </p:txBody>
        </p:sp>
        <p:sp>
          <p:nvSpPr>
            <p:cNvPr id="13" name="TextBox 12"/>
            <p:cNvSpPr txBox="1"/>
            <p:nvPr/>
          </p:nvSpPr>
          <p:spPr>
            <a:xfrm>
              <a:off x="4423725" y="4352021"/>
              <a:ext cx="1098796" cy="369332"/>
            </a:xfrm>
            <a:prstGeom prst="rect">
              <a:avLst/>
            </a:prstGeom>
            <a:noFill/>
          </p:spPr>
          <p:txBody>
            <a:bodyPr wrap="square" rtlCol="0">
              <a:spAutoFit/>
            </a:bodyPr>
            <a:lstStyle/>
            <a:p>
              <a:pPr algn="ctr"/>
              <a:r>
                <a:rPr lang="en-US" dirty="0">
                  <a:solidFill>
                    <a:srgbClr val="FFFFFF"/>
                  </a:solidFill>
                  <a:latin typeface="Museo Sans 300"/>
                  <a:cs typeface="Museo Sans 300"/>
                </a:rPr>
                <a:t>WEEK</a:t>
              </a:r>
            </a:p>
          </p:txBody>
        </p:sp>
        <p:sp>
          <p:nvSpPr>
            <p:cNvPr id="14" name="TextBox 13"/>
            <p:cNvSpPr txBox="1"/>
            <p:nvPr/>
          </p:nvSpPr>
          <p:spPr>
            <a:xfrm>
              <a:off x="4623507" y="4437634"/>
              <a:ext cx="770584" cy="1015663"/>
            </a:xfrm>
            <a:prstGeom prst="rect">
              <a:avLst/>
            </a:prstGeom>
            <a:noFill/>
          </p:spPr>
          <p:txBody>
            <a:bodyPr wrap="square" rtlCol="0">
              <a:spAutoFit/>
            </a:bodyPr>
            <a:lstStyle/>
            <a:p>
              <a:pPr algn="ctr"/>
              <a:r>
                <a:rPr lang="en-US" sz="6000" dirty="0">
                  <a:solidFill>
                    <a:srgbClr val="FFFFFF"/>
                  </a:solidFill>
                  <a:latin typeface="Museo Sans 900"/>
                  <a:cs typeface="Museo Sans 900"/>
                </a:rPr>
                <a:t>5</a:t>
              </a:r>
              <a:endParaRPr lang="en-US" sz="6000" dirty="0">
                <a:solidFill>
                  <a:srgbClr val="FFFFFF"/>
                </a:solidFill>
                <a:latin typeface="Museo Sans 900"/>
                <a:cs typeface="Museo Sans 900"/>
              </a:endParaRPr>
            </a:p>
          </p:txBody>
        </p:sp>
      </p:grpSp>
      <p:sp>
        <p:nvSpPr>
          <p:cNvPr id="15" name="Title 1"/>
          <p:cNvSpPr txBox="1">
            <a:spLocks/>
          </p:cNvSpPr>
          <p:nvPr/>
        </p:nvSpPr>
        <p:spPr>
          <a:xfrm>
            <a:off x="1414894" y="5394960"/>
            <a:ext cx="10612891" cy="1463040"/>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useo Sans 900" panose="02000000000000000000" pitchFamily="50" charset="0"/>
                <a:ea typeface="+mj-ea"/>
                <a:cs typeface="+mj-cs"/>
              </a:defRPr>
            </a:lvl1pPr>
          </a:lstStyle>
          <a:p>
            <a:pPr algn="l"/>
            <a:r>
              <a:rPr lang="en-CA" sz="8000" b="1" dirty="0">
                <a:solidFill>
                  <a:srgbClr val="FFFFFF"/>
                </a:solidFill>
              </a:rPr>
              <a:t>RECIPE RE-DO</a:t>
            </a:r>
          </a:p>
        </p:txBody>
      </p:sp>
      <p:pic>
        <p:nvPicPr>
          <p:cNvPr id="16" name="Picture 15" descr="M2Pblackand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9559" y="92940"/>
            <a:ext cx="4965980" cy="690101"/>
          </a:xfrm>
          <a:prstGeom prst="rect">
            <a:avLst/>
          </a:prstGeom>
        </p:spPr>
      </p:pic>
    </p:spTree>
    <p:extLst>
      <p:ext uri="{BB962C8B-B14F-4D97-AF65-F5344CB8AC3E}">
        <p14:creationId xmlns:p14="http://schemas.microsoft.com/office/powerpoint/2010/main" val="4000092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394656" y="365882"/>
            <a:ext cx="5666509" cy="149961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Gill Sans Ultra Bold Condensed" panose="020B0A06020104020203" pitchFamily="34" charset="0"/>
                <a:ea typeface="+mj-ea"/>
                <a:cs typeface="+mj-cs"/>
              </a:defRPr>
            </a:lvl1pPr>
          </a:lstStyle>
          <a:p>
            <a:pPr algn="ctr"/>
            <a:r>
              <a:rPr lang="fr-CA" sz="4800" dirty="0" err="1">
                <a:solidFill>
                  <a:srgbClr val="3E4662"/>
                </a:solidFill>
                <a:latin typeface="Museo Sans 900" panose="02000000000000000000" pitchFamily="50" charset="0"/>
              </a:rPr>
              <a:t>Spice</a:t>
            </a:r>
            <a:r>
              <a:rPr lang="fr-CA" sz="4800" dirty="0">
                <a:solidFill>
                  <a:srgbClr val="3E4662"/>
                </a:solidFill>
                <a:latin typeface="Museo Sans 900" panose="02000000000000000000" pitchFamily="50" charset="0"/>
              </a:rPr>
              <a:t> up </a:t>
            </a:r>
            <a:r>
              <a:rPr lang="fr-CA" sz="4800" dirty="0" err="1">
                <a:solidFill>
                  <a:srgbClr val="3E4662"/>
                </a:solidFill>
                <a:latin typeface="Museo Sans 900" panose="02000000000000000000" pitchFamily="50" charset="0"/>
              </a:rPr>
              <a:t>your</a:t>
            </a:r>
            <a:r>
              <a:rPr lang="fr-CA" sz="4800" dirty="0">
                <a:solidFill>
                  <a:srgbClr val="3E4662"/>
                </a:solidFill>
                <a:latin typeface="Museo Sans 900" panose="02000000000000000000" pitchFamily="50" charset="0"/>
              </a:rPr>
              <a:t> cooking</a:t>
            </a:r>
          </a:p>
        </p:txBody>
      </p:sp>
      <p:sp>
        <p:nvSpPr>
          <p:cNvPr id="14" name="Rectangle 13"/>
          <p:cNvSpPr/>
          <p:nvPr/>
        </p:nvSpPr>
        <p:spPr>
          <a:xfrm>
            <a:off x="627017" y="2078677"/>
            <a:ext cx="5577840" cy="3724096"/>
          </a:xfrm>
          <a:prstGeom prst="rect">
            <a:avLst/>
          </a:prstGeom>
          <a:solidFill>
            <a:srgbClr val="FFFFFF"/>
          </a:solidFill>
        </p:spPr>
        <p:txBody>
          <a:bodyPr wrap="square">
            <a:spAutoFit/>
          </a:bodyPr>
          <a:lstStyle/>
          <a:p>
            <a:pPr algn="ctr"/>
            <a:r>
              <a:rPr lang="en-US" sz="3600" b="1" dirty="0">
                <a:solidFill>
                  <a:srgbClr val="F05A28"/>
                </a:solidFill>
                <a:latin typeface="Museo Sans 900" panose="02000000000000000000" pitchFamily="50" charset="0"/>
              </a:rPr>
              <a:t>SPICES AND HERBS</a:t>
            </a:r>
          </a:p>
          <a:p>
            <a:pPr marL="342900" indent="-342900">
              <a:buFont typeface="Arial" panose="020B0604020202020204" pitchFamily="34" charset="0"/>
              <a:buChar char="•"/>
            </a:pPr>
            <a:r>
              <a:rPr lang="en-US" sz="2000" dirty="0">
                <a:latin typeface="Museo Sans 300" panose="02000000000000000000" pitchFamily="50" charset="0"/>
              </a:rPr>
              <a:t>Ground cumin, chili powder, paprika, garlic powder</a:t>
            </a:r>
          </a:p>
          <a:p>
            <a:pPr marL="342900" indent="-342900">
              <a:buFont typeface="Arial" panose="020B0604020202020204" pitchFamily="34" charset="0"/>
              <a:buChar char="•"/>
            </a:pPr>
            <a:r>
              <a:rPr lang="en-US" sz="2000" dirty="0">
                <a:latin typeface="Museo Sans 300" panose="02000000000000000000" pitchFamily="50" charset="0"/>
              </a:rPr>
              <a:t>Herbs can add lots of flavor- use fresh OR dried!</a:t>
            </a:r>
          </a:p>
          <a:p>
            <a:pPr marL="342900" indent="-342900">
              <a:buFont typeface="Arial" panose="020B0604020202020204" pitchFamily="34" charset="0"/>
              <a:buChar char="•"/>
            </a:pPr>
            <a:r>
              <a:rPr lang="en-US" sz="2000" dirty="0">
                <a:latin typeface="Museo Sans 300" panose="02000000000000000000" pitchFamily="50" charset="0"/>
              </a:rPr>
              <a:t>Try mint, coriander/cilantro, parsley, dill</a:t>
            </a:r>
          </a:p>
          <a:p>
            <a:pPr marL="285750" indent="-285750">
              <a:buFontTx/>
              <a:buChar char="-"/>
            </a:pPr>
            <a:endParaRPr lang="en-US" sz="2000" dirty="0"/>
          </a:p>
          <a:p>
            <a:pPr marL="285750" indent="-285750">
              <a:buFontTx/>
              <a:buChar char="-"/>
            </a:pPr>
            <a:endParaRPr lang="en-US" sz="2000" dirty="0"/>
          </a:p>
          <a:p>
            <a:pPr marL="285750" indent="-285750">
              <a:buFontTx/>
              <a:buChar char="-"/>
            </a:pPr>
            <a:endParaRPr lang="en-US" sz="2000" dirty="0"/>
          </a:p>
          <a:p>
            <a:pPr marL="285750" indent="-285750">
              <a:buFontTx/>
              <a:buChar char="-"/>
            </a:pPr>
            <a:endParaRPr lang="en-US" sz="2000" dirty="0"/>
          </a:p>
          <a:p>
            <a:pPr marL="285750" indent="-285750">
              <a:buFontTx/>
              <a:buChar char="-"/>
            </a:pPr>
            <a:endParaRPr lang="en-US" sz="2000" dirty="0"/>
          </a:p>
        </p:txBody>
      </p:sp>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63269"/>
          <a:stretch/>
        </p:blipFill>
        <p:spPr>
          <a:xfrm>
            <a:off x="4480078" y="5015105"/>
            <a:ext cx="1010287" cy="119559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7929" y="5732705"/>
            <a:ext cx="1232288" cy="535651"/>
          </a:xfrm>
          <a:prstGeom prst="rect">
            <a:avLst/>
          </a:prstGeom>
        </p:spPr>
      </p:pic>
      <p:pic>
        <p:nvPicPr>
          <p:cNvPr id="10" name="Picture 2" descr="five gray spoons filled with assorted-color powders near chilli"/>
          <p:cNvPicPr>
            <a:picLocks noChangeAspect="1" noChangeArrowheads="1"/>
          </p:cNvPicPr>
          <p:nvPr/>
        </p:nvPicPr>
        <p:blipFill rotWithShape="1">
          <a:blip r:embed="rId6">
            <a:extLst>
              <a:ext uri="{28A0092B-C50C-407E-A947-70E740481C1C}">
                <a14:useLocalDpi xmlns:a14="http://schemas.microsoft.com/office/drawing/2010/main" val="0"/>
              </a:ext>
            </a:extLst>
          </a:blip>
          <a:srcRect l="182" t="6859" r="-182" b="14464"/>
          <a:stretch/>
        </p:blipFill>
        <p:spPr bwMode="auto">
          <a:xfrm>
            <a:off x="6314492" y="-26126"/>
            <a:ext cx="5877508" cy="693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63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6962" y="2518406"/>
            <a:ext cx="6146116" cy="3170099"/>
          </a:xfrm>
          <a:prstGeom prst="rect">
            <a:avLst/>
          </a:prstGeom>
          <a:solidFill>
            <a:srgbClr val="FFFFFF"/>
          </a:solidFill>
        </p:spPr>
        <p:txBody>
          <a:bodyPr wrap="square">
            <a:spAutoFit/>
          </a:bodyPr>
          <a:lstStyle/>
          <a:p>
            <a:pPr algn="ctr"/>
            <a:r>
              <a:rPr lang="en-US" sz="4000" b="1" dirty="0">
                <a:solidFill>
                  <a:srgbClr val="F6931D"/>
                </a:solidFill>
                <a:latin typeface="Museo Sans 900" panose="02000000000000000000" pitchFamily="50" charset="0"/>
              </a:rPr>
              <a:t>FLAVOUR BOOSTERS</a:t>
            </a:r>
          </a:p>
          <a:p>
            <a:pPr marL="342900" indent="-342900">
              <a:buFont typeface="Arial" panose="020B0604020202020204" pitchFamily="34" charset="0"/>
              <a:buChar char="•"/>
            </a:pPr>
            <a:r>
              <a:rPr lang="en-US" sz="2400" dirty="0">
                <a:latin typeface="Museo Sans 300" panose="02000000000000000000" pitchFamily="50" charset="0"/>
              </a:rPr>
              <a:t>Spices and herbs aren’t the only way!</a:t>
            </a:r>
          </a:p>
          <a:p>
            <a:pPr marL="342900" indent="-342900">
              <a:buFont typeface="Arial" panose="020B0604020202020204" pitchFamily="34" charset="0"/>
              <a:buChar char="•"/>
            </a:pPr>
            <a:r>
              <a:rPr lang="en-US" sz="2400" dirty="0">
                <a:latin typeface="Museo Sans 300" panose="02000000000000000000" pitchFamily="50" charset="0"/>
              </a:rPr>
              <a:t>Use broth instead of water when making soup or boiling rice</a:t>
            </a:r>
          </a:p>
          <a:p>
            <a:pPr marL="342900" indent="-342900">
              <a:buFont typeface="Arial" panose="020B0604020202020204" pitchFamily="34" charset="0"/>
              <a:buChar char="•"/>
            </a:pPr>
            <a:r>
              <a:rPr lang="en-US" sz="2400" dirty="0">
                <a:latin typeface="Museo Sans 300" panose="02000000000000000000" pitchFamily="50" charset="0"/>
              </a:rPr>
              <a:t>Add acids (lemon or vinegar), garlic, and onions while cooking</a:t>
            </a:r>
          </a:p>
          <a:p>
            <a:pPr marL="285750" indent="-285750">
              <a:buFontTx/>
              <a:buChar char="-"/>
            </a:pPr>
            <a:endParaRPr lang="en-US" sz="2000" dirty="0"/>
          </a:p>
          <a:p>
            <a:pPr marL="285750" indent="-285750">
              <a:buFontTx/>
              <a:buChar char="-"/>
            </a:pPr>
            <a:endParaRPr lang="en-US" sz="2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2021" y="5725550"/>
            <a:ext cx="633334" cy="50666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5130" y="5651461"/>
            <a:ext cx="806025" cy="685122"/>
          </a:xfrm>
          <a:prstGeom prst="rect">
            <a:avLst/>
          </a:prstGeom>
        </p:spPr>
      </p:pic>
      <p:sp>
        <p:nvSpPr>
          <p:cNvPr id="11" name="Titre 1"/>
          <p:cNvSpPr txBox="1">
            <a:spLocks/>
          </p:cNvSpPr>
          <p:nvPr/>
        </p:nvSpPr>
        <p:spPr>
          <a:xfrm>
            <a:off x="394657" y="365882"/>
            <a:ext cx="6750726" cy="149961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Gill Sans Ultra Bold Condensed" panose="020B0A06020104020203" pitchFamily="34" charset="0"/>
                <a:ea typeface="+mj-ea"/>
                <a:cs typeface="+mj-cs"/>
              </a:defRPr>
            </a:lvl1pPr>
          </a:lstStyle>
          <a:p>
            <a:pPr algn="ctr"/>
            <a:r>
              <a:rPr lang="fr-CA" sz="4800" dirty="0" err="1">
                <a:solidFill>
                  <a:srgbClr val="3E4662"/>
                </a:solidFill>
                <a:latin typeface="Museo Sans 900" panose="02000000000000000000" pitchFamily="50" charset="0"/>
              </a:rPr>
              <a:t>Spice</a:t>
            </a:r>
            <a:r>
              <a:rPr lang="fr-CA" sz="4800" dirty="0">
                <a:solidFill>
                  <a:srgbClr val="3E4662"/>
                </a:solidFill>
                <a:latin typeface="Museo Sans 900" panose="02000000000000000000" pitchFamily="50" charset="0"/>
              </a:rPr>
              <a:t> up </a:t>
            </a:r>
            <a:r>
              <a:rPr lang="fr-CA" sz="4800" dirty="0" err="1">
                <a:solidFill>
                  <a:srgbClr val="3E4662"/>
                </a:solidFill>
                <a:latin typeface="Museo Sans 900" panose="02000000000000000000" pitchFamily="50" charset="0"/>
              </a:rPr>
              <a:t>your</a:t>
            </a:r>
            <a:r>
              <a:rPr lang="fr-CA" sz="4800" dirty="0">
                <a:solidFill>
                  <a:srgbClr val="3E4662"/>
                </a:solidFill>
                <a:latin typeface="Museo Sans 900" panose="02000000000000000000" pitchFamily="50" charset="0"/>
              </a:rPr>
              <a:t> cooking</a:t>
            </a:r>
          </a:p>
        </p:txBody>
      </p:sp>
      <p:pic>
        <p:nvPicPr>
          <p:cNvPr id="3074" name="Picture 2" descr="five garlic on white textile"/>
          <p:cNvPicPr>
            <a:picLocks noChangeAspect="1" noChangeArrowheads="1"/>
          </p:cNvPicPr>
          <p:nvPr/>
        </p:nvPicPr>
        <p:blipFill rotWithShape="1">
          <a:blip r:embed="rId4">
            <a:extLst>
              <a:ext uri="{28A0092B-C50C-407E-A947-70E740481C1C}">
                <a14:useLocalDpi xmlns:a14="http://schemas.microsoft.com/office/drawing/2010/main" val="0"/>
              </a:ext>
            </a:extLst>
          </a:blip>
          <a:srcRect l="1728" t="8897" r="-1728" b="4612"/>
          <a:stretch/>
        </p:blipFill>
        <p:spPr bwMode="auto">
          <a:xfrm>
            <a:off x="6884883" y="0"/>
            <a:ext cx="52931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4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69034" y="2020133"/>
            <a:ext cx="5435823" cy="4339650"/>
          </a:xfrm>
          <a:prstGeom prst="rect">
            <a:avLst/>
          </a:prstGeom>
          <a:solidFill>
            <a:srgbClr val="FFFFFF"/>
          </a:solidFill>
        </p:spPr>
        <p:txBody>
          <a:bodyPr wrap="square">
            <a:spAutoFit/>
          </a:bodyPr>
          <a:lstStyle/>
          <a:p>
            <a:pPr algn="ctr"/>
            <a:r>
              <a:rPr lang="en-US" sz="3600" b="1" dirty="0">
                <a:solidFill>
                  <a:srgbClr val="92AD3C"/>
                </a:solidFill>
                <a:latin typeface="Museo Sans 900" panose="02000000000000000000" pitchFamily="50" charset="0"/>
              </a:rPr>
              <a:t>COOKING METHOD</a:t>
            </a:r>
          </a:p>
          <a:p>
            <a:pPr marL="342900" indent="-342900">
              <a:buFont typeface="Arial" panose="020B0604020202020204" pitchFamily="34" charset="0"/>
              <a:buChar char="•"/>
            </a:pPr>
            <a:r>
              <a:rPr lang="en-US" sz="2000" dirty="0">
                <a:latin typeface="Museo Sans 300" panose="02000000000000000000" pitchFamily="50" charset="0"/>
              </a:rPr>
              <a:t>Cook your food differently!</a:t>
            </a:r>
          </a:p>
          <a:p>
            <a:pPr marL="342900" indent="-342900">
              <a:buFont typeface="Arial" panose="020B0604020202020204" pitchFamily="34" charset="0"/>
              <a:buChar char="•"/>
            </a:pPr>
            <a:r>
              <a:rPr lang="en-US" sz="2000" dirty="0">
                <a:latin typeface="Museo Sans 300" panose="02000000000000000000" pitchFamily="50" charset="0"/>
              </a:rPr>
              <a:t>Steaming: less flavor</a:t>
            </a:r>
          </a:p>
          <a:p>
            <a:pPr marL="342900" indent="-342900">
              <a:buFont typeface="Arial" panose="020B0604020202020204" pitchFamily="34" charset="0"/>
              <a:buChar char="•"/>
            </a:pPr>
            <a:r>
              <a:rPr lang="en-US" sz="2000" dirty="0">
                <a:latin typeface="Museo Sans 300" panose="02000000000000000000" pitchFamily="50" charset="0"/>
              </a:rPr>
              <a:t>Roasting, Braising, Sautéing: MORE flavor</a:t>
            </a:r>
          </a:p>
          <a:p>
            <a:endParaRPr lang="en-US" sz="2000" dirty="0">
              <a:latin typeface="Museo Sans 300" panose="02000000000000000000" pitchFamily="50" charset="0"/>
            </a:endParaRPr>
          </a:p>
          <a:p>
            <a:pPr algn="ctr"/>
            <a:r>
              <a:rPr lang="en-US" sz="2000" b="1" dirty="0">
                <a:latin typeface="Museo Sans 900" panose="02000000000000000000" pitchFamily="50" charset="0"/>
              </a:rPr>
              <a:t>Think about a slice of plain bread, and then a slice of toasted bread! Which one tastes better?</a:t>
            </a:r>
          </a:p>
          <a:p>
            <a:pPr marL="285750" indent="-285750">
              <a:buFontTx/>
              <a:buChar char="-"/>
            </a:pPr>
            <a:endParaRPr lang="en-US" sz="2000" i="1" dirty="0">
              <a:latin typeface="Museo Sans 300" panose="02000000000000000000" pitchFamily="50" charset="0"/>
              <a:cs typeface="Calibri" panose="020F0502020204030204" pitchFamily="34" charset="0"/>
            </a:endParaRPr>
          </a:p>
          <a:p>
            <a:r>
              <a:rPr lang="en-US" sz="2000" i="1" dirty="0">
                <a:latin typeface="Museo Sans 300" panose="02000000000000000000" pitchFamily="50" charset="0"/>
                <a:cs typeface="Calibri" panose="020F0502020204030204" pitchFamily="34" charset="0"/>
              </a:rPr>
              <a:t>*add a couple teaspoons of oil to add </a:t>
            </a:r>
            <a:br>
              <a:rPr lang="en-US" sz="2000" i="1" dirty="0">
                <a:latin typeface="Museo Sans 300" panose="02000000000000000000" pitchFamily="50" charset="0"/>
                <a:cs typeface="Calibri" panose="020F0502020204030204" pitchFamily="34" charset="0"/>
              </a:rPr>
            </a:br>
            <a:r>
              <a:rPr lang="en-US" sz="2000" i="1" dirty="0">
                <a:latin typeface="Museo Sans 300" panose="02000000000000000000" pitchFamily="50" charset="0"/>
                <a:cs typeface="Calibri" panose="020F0502020204030204" pitchFamily="34" charset="0"/>
              </a:rPr>
              <a:t>more </a:t>
            </a:r>
            <a:r>
              <a:rPr lang="en-US" sz="2000" i="1" dirty="0" err="1">
                <a:latin typeface="Museo Sans 300" panose="02000000000000000000" pitchFamily="50" charset="0"/>
                <a:cs typeface="Calibri" panose="020F0502020204030204" pitchFamily="34" charset="0"/>
              </a:rPr>
              <a:t>flavour</a:t>
            </a:r>
            <a:r>
              <a:rPr lang="en-US" sz="2000" i="1" dirty="0">
                <a:latin typeface="Museo Sans 300" panose="02000000000000000000" pitchFamily="50" charset="0"/>
                <a:cs typeface="Calibri" panose="020F0502020204030204" pitchFamily="34" charset="0"/>
              </a:rPr>
              <a:t> while you cook your food</a:t>
            </a:r>
            <a:endParaRPr lang="en-US" sz="2000" dirty="0">
              <a:latin typeface="Museo Sans 300" panose="02000000000000000000" pitchFamily="50" charset="0"/>
              <a:cs typeface="Calibri" panose="020F0502020204030204" pitchFamily="34" charset="0"/>
            </a:endParaRPr>
          </a:p>
          <a:p>
            <a:pPr marL="285750" indent="-285750">
              <a:buFontTx/>
              <a:buChar char="-"/>
            </a:pPr>
            <a:endParaRPr lang="en-US" sz="2000" dirty="0"/>
          </a:p>
          <a:p>
            <a:pPr marL="285750" indent="-285750">
              <a:buFontTx/>
              <a:buChar char="-"/>
            </a:pPr>
            <a:endParaRPr lang="en-US" sz="2000" dirty="0"/>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9647" y="5622756"/>
            <a:ext cx="805400" cy="920072"/>
          </a:xfrm>
          <a:prstGeom prst="rect">
            <a:avLst/>
          </a:prstGeom>
        </p:spPr>
      </p:pic>
      <p:pic>
        <p:nvPicPr>
          <p:cNvPr id="2052" name="Picture 4" descr="Boiling, Kitchen, Pan, Pot, Saucep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9628" y="6011408"/>
            <a:ext cx="932434" cy="584191"/>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p:cNvSpPr txBox="1">
            <a:spLocks/>
          </p:cNvSpPr>
          <p:nvPr/>
        </p:nvSpPr>
        <p:spPr>
          <a:xfrm>
            <a:off x="394656" y="365882"/>
            <a:ext cx="6580909" cy="149961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Gill Sans Ultra Bold Condensed" panose="020B0A06020104020203" pitchFamily="34" charset="0"/>
                <a:ea typeface="+mj-ea"/>
                <a:cs typeface="+mj-cs"/>
              </a:defRPr>
            </a:lvl1pPr>
          </a:lstStyle>
          <a:p>
            <a:pPr algn="ctr"/>
            <a:r>
              <a:rPr lang="fr-CA" sz="4800" dirty="0" err="1">
                <a:solidFill>
                  <a:srgbClr val="3E4662"/>
                </a:solidFill>
                <a:latin typeface="Museo Sans 900" panose="02000000000000000000" pitchFamily="50" charset="0"/>
              </a:rPr>
              <a:t>Spice</a:t>
            </a:r>
            <a:r>
              <a:rPr lang="fr-CA" sz="4800" dirty="0">
                <a:solidFill>
                  <a:srgbClr val="3E4662"/>
                </a:solidFill>
                <a:latin typeface="Museo Sans 900" panose="02000000000000000000" pitchFamily="50" charset="0"/>
              </a:rPr>
              <a:t> up </a:t>
            </a:r>
            <a:r>
              <a:rPr lang="fr-CA" sz="4800" dirty="0" err="1">
                <a:solidFill>
                  <a:srgbClr val="3E4662"/>
                </a:solidFill>
                <a:latin typeface="Museo Sans 900" panose="02000000000000000000" pitchFamily="50" charset="0"/>
              </a:rPr>
              <a:t>your</a:t>
            </a:r>
            <a:r>
              <a:rPr lang="fr-CA" sz="4800" dirty="0">
                <a:solidFill>
                  <a:srgbClr val="3E4662"/>
                </a:solidFill>
                <a:latin typeface="Museo Sans 900" panose="02000000000000000000" pitchFamily="50" charset="0"/>
              </a:rPr>
              <a:t> cooking</a:t>
            </a:r>
          </a:p>
        </p:txBody>
      </p:sp>
      <p:pic>
        <p:nvPicPr>
          <p:cNvPr id="2054" name="Picture 6" descr="https://images.unsplash.com/photo-1556910633-5099dc3971e8?ixlib=rb-1.2.1&amp;ixid=eyJhcHBfaWQiOjEyMDd9&amp;auto=format&amp;fit=crop&amp;w=1000&amp;q=80"/>
          <p:cNvPicPr>
            <a:picLocks noChangeAspect="1" noChangeArrowheads="1"/>
          </p:cNvPicPr>
          <p:nvPr/>
        </p:nvPicPr>
        <p:blipFill rotWithShape="1">
          <a:blip r:embed="rId5">
            <a:extLst>
              <a:ext uri="{28A0092B-C50C-407E-A947-70E740481C1C}">
                <a14:useLocalDpi xmlns:a14="http://schemas.microsoft.com/office/drawing/2010/main" val="0"/>
              </a:ext>
            </a:extLst>
          </a:blip>
          <a:srcRect l="26350" r="12495"/>
          <a:stretch/>
        </p:blipFill>
        <p:spPr bwMode="auto">
          <a:xfrm>
            <a:off x="6949440" y="0"/>
            <a:ext cx="52425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76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gg, Ingredient, Baking, Cooking, Food, Raw, Kitchen"/>
          <p:cNvPicPr>
            <a:picLocks noChangeAspect="1" noChangeArrowheads="1"/>
          </p:cNvPicPr>
          <p:nvPr/>
        </p:nvPicPr>
        <p:blipFill rotWithShape="1">
          <a:blip r:embed="rId3">
            <a:extLst>
              <a:ext uri="{28A0092B-C50C-407E-A947-70E740481C1C}">
                <a14:useLocalDpi xmlns:a14="http://schemas.microsoft.com/office/drawing/2010/main" val="0"/>
              </a:ext>
            </a:extLst>
          </a:blip>
          <a:srcRect t="11197" b="3761"/>
          <a:stretch/>
        </p:blipFill>
        <p:spPr bwMode="auto">
          <a:xfrm>
            <a:off x="-23304" y="-59961"/>
            <a:ext cx="12215304" cy="69254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12192000"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590" y="629587"/>
            <a:ext cx="5006715" cy="5913620"/>
          </a:xfrm>
          <a:prstGeom prst="rect">
            <a:avLst/>
          </a:prstGeom>
        </p:spPr>
      </p:pic>
      <p:sp>
        <p:nvSpPr>
          <p:cNvPr id="7" name="Title 6"/>
          <p:cNvSpPr txBox="1">
            <a:spLocks/>
          </p:cNvSpPr>
          <p:nvPr/>
        </p:nvSpPr>
        <p:spPr>
          <a:xfrm>
            <a:off x="3903849" y="1080192"/>
            <a:ext cx="4775456" cy="149961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CA" sz="5400" b="1" dirty="0">
                <a:solidFill>
                  <a:srgbClr val="3E4662"/>
                </a:solidFill>
                <a:latin typeface="Museo Sans 900" panose="02000000000000000000" pitchFamily="50" charset="0"/>
              </a:rPr>
              <a:t>Adapting Recipes</a:t>
            </a:r>
            <a:endParaRPr lang="en-US" sz="5400" dirty="0">
              <a:solidFill>
                <a:srgbClr val="3E4662"/>
              </a:solidFill>
              <a:latin typeface="Museo Sans 900" panose="02000000000000000000" pitchFamily="50" charset="0"/>
            </a:endParaRPr>
          </a:p>
        </p:txBody>
      </p:sp>
      <p:sp>
        <p:nvSpPr>
          <p:cNvPr id="10" name="TextBox 9"/>
          <p:cNvSpPr txBox="1"/>
          <p:nvPr/>
        </p:nvSpPr>
        <p:spPr>
          <a:xfrm>
            <a:off x="4892172" y="2460613"/>
            <a:ext cx="4104456" cy="1754326"/>
          </a:xfrm>
          <a:prstGeom prst="rect">
            <a:avLst/>
          </a:prstGeom>
          <a:noFill/>
        </p:spPr>
        <p:txBody>
          <a:bodyPr wrap="square" rtlCol="0">
            <a:spAutoFit/>
          </a:bodyPr>
          <a:lstStyle/>
          <a:p>
            <a:r>
              <a:rPr lang="en-US" dirty="0">
                <a:latin typeface="Museo Sans 300" panose="02000000000000000000" pitchFamily="50" charset="0"/>
              </a:rPr>
              <a:t>1 cup </a:t>
            </a:r>
            <a:r>
              <a:rPr lang="en-US" dirty="0">
                <a:solidFill>
                  <a:srgbClr val="F05A28"/>
                </a:solidFill>
                <a:latin typeface="Museo Sans 300" panose="02000000000000000000" pitchFamily="50" charset="0"/>
              </a:rPr>
              <a:t>whole wheat </a:t>
            </a:r>
            <a:r>
              <a:rPr lang="en-US" dirty="0">
                <a:latin typeface="Museo Sans 300" panose="02000000000000000000" pitchFamily="50" charset="0"/>
              </a:rPr>
              <a:t>flour </a:t>
            </a:r>
          </a:p>
          <a:p>
            <a:r>
              <a:rPr lang="en-US" strike="sngStrike" dirty="0">
                <a:latin typeface="Museo Sans 300" panose="02000000000000000000" pitchFamily="50" charset="0"/>
              </a:rPr>
              <a:t>½ </a:t>
            </a:r>
            <a:r>
              <a:rPr lang="en-US" dirty="0">
                <a:solidFill>
                  <a:srgbClr val="F05A28"/>
                </a:solidFill>
                <a:latin typeface="Museo Sans 300" panose="02000000000000000000" pitchFamily="50" charset="0"/>
              </a:rPr>
              <a:t>¼</a:t>
            </a:r>
            <a:r>
              <a:rPr lang="en-US" dirty="0">
                <a:latin typeface="Museo Sans 300" panose="02000000000000000000" pitchFamily="50" charset="0"/>
              </a:rPr>
              <a:t> cup sugar </a:t>
            </a:r>
          </a:p>
          <a:p>
            <a:r>
              <a:rPr lang="en-US" dirty="0">
                <a:latin typeface="Museo Sans 300" panose="02000000000000000000" pitchFamily="50" charset="0"/>
              </a:rPr>
              <a:t>½ tsp baking soda</a:t>
            </a:r>
          </a:p>
          <a:p>
            <a:r>
              <a:rPr lang="en-US" dirty="0">
                <a:latin typeface="Museo Sans 300" panose="02000000000000000000" pitchFamily="50" charset="0"/>
              </a:rPr>
              <a:t>1 tsp baking powder</a:t>
            </a:r>
          </a:p>
          <a:p>
            <a:r>
              <a:rPr lang="en-US" dirty="0">
                <a:solidFill>
                  <a:srgbClr val="F05A28"/>
                </a:solidFill>
                <a:latin typeface="Museo Sans 300" panose="02000000000000000000" pitchFamily="50" charset="0"/>
              </a:rPr>
              <a:t>2 ripe mashed bananas</a:t>
            </a:r>
          </a:p>
          <a:p>
            <a:endParaRPr lang="en-US" dirty="0">
              <a:latin typeface="Museo Sans 300" panose="02000000000000000000" pitchFamily="50" charset="0"/>
            </a:endParaRPr>
          </a:p>
        </p:txBody>
      </p:sp>
    </p:spTree>
    <p:extLst>
      <p:ext uri="{BB962C8B-B14F-4D97-AF65-F5344CB8AC3E}">
        <p14:creationId xmlns:p14="http://schemas.microsoft.com/office/powerpoint/2010/main" val="38952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photo-1556911259-f9849ab65850?ixlib=rb-1.2.1&amp;ixid=eyJhcHBfaWQiOjEyMDd9&amp;auto=format&amp;fit=crop&amp;w=1000&amp;q=80"/>
          <p:cNvPicPr>
            <a:picLocks noChangeAspect="1" noChangeArrowheads="1"/>
          </p:cNvPicPr>
          <p:nvPr/>
        </p:nvPicPr>
        <p:blipFill rotWithShape="1">
          <a:blip r:embed="rId3">
            <a:extLst>
              <a:ext uri="{28A0092B-C50C-407E-A947-70E740481C1C}">
                <a14:useLocalDpi xmlns:a14="http://schemas.microsoft.com/office/drawing/2010/main" val="0"/>
              </a:ext>
            </a:extLst>
          </a:blip>
          <a:srcRect b="14685"/>
          <a:stretch/>
        </p:blipFill>
        <p:spPr bwMode="auto">
          <a:xfrm>
            <a:off x="6873893" y="0"/>
            <a:ext cx="5318107"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4"/>
          <p:cNvSpPr>
            <a:spLocks noGrp="1"/>
          </p:cNvSpPr>
          <p:nvPr>
            <p:ph sz="quarter" idx="4"/>
          </p:nvPr>
        </p:nvSpPr>
        <p:spPr>
          <a:xfrm>
            <a:off x="1024128" y="2967788"/>
            <a:ext cx="4754880" cy="3341572"/>
          </a:xfrm>
          <a:solidFill>
            <a:srgbClr val="FFFFFF"/>
          </a:solidFill>
        </p:spPr>
        <p:txBody>
          <a:bodyPr/>
          <a:lstStyle/>
          <a:p>
            <a:pPr lvl="1">
              <a:spcAft>
                <a:spcPts val="0"/>
              </a:spcAft>
              <a:buClrTx/>
            </a:pPr>
            <a:r>
              <a:rPr lang="en-CA" sz="2000" dirty="0"/>
              <a:t>Try adding grated carrots, zucchini, or pumpkin puree to your muffins or cakes</a:t>
            </a:r>
          </a:p>
          <a:p>
            <a:pPr lvl="2">
              <a:spcAft>
                <a:spcPts val="0"/>
              </a:spcAft>
              <a:buClrTx/>
            </a:pPr>
            <a:r>
              <a:rPr lang="en-CA" sz="1800" dirty="0"/>
              <a:t>This adds moisture, fibre, and nutrients!</a:t>
            </a:r>
            <a:br>
              <a:rPr lang="en-CA" sz="1800" dirty="0"/>
            </a:br>
            <a:endParaRPr lang="en-CA" sz="1800" dirty="0"/>
          </a:p>
          <a:p>
            <a:pPr lvl="1">
              <a:spcAft>
                <a:spcPts val="0"/>
              </a:spcAft>
              <a:buClrTx/>
            </a:pPr>
            <a:r>
              <a:rPr lang="en-CA" sz="2000" dirty="0"/>
              <a:t>Use mashed banana or apple sauce to replace some of the fat or sugar! </a:t>
            </a:r>
          </a:p>
          <a:p>
            <a:pPr lvl="2">
              <a:spcAft>
                <a:spcPts val="0"/>
              </a:spcAft>
              <a:buClrTx/>
            </a:pPr>
            <a:r>
              <a:rPr lang="en-CA" sz="1800" dirty="0"/>
              <a:t>You can usually replace ¼ of the fat or sugar!</a:t>
            </a:r>
          </a:p>
          <a:p>
            <a:pPr>
              <a:spcAft>
                <a:spcPts val="0"/>
              </a:spcAft>
              <a:buClrTx/>
            </a:pPr>
            <a:endParaRPr lang="en-US" dirty="0"/>
          </a:p>
        </p:txBody>
      </p:sp>
      <p:sp>
        <p:nvSpPr>
          <p:cNvPr id="14" name="Rectangle 13"/>
          <p:cNvSpPr/>
          <p:nvPr/>
        </p:nvSpPr>
        <p:spPr>
          <a:xfrm>
            <a:off x="352784" y="2202213"/>
            <a:ext cx="6096000" cy="707886"/>
          </a:xfrm>
          <a:prstGeom prst="rect">
            <a:avLst/>
          </a:prstGeom>
        </p:spPr>
        <p:txBody>
          <a:bodyPr>
            <a:spAutoFit/>
          </a:bodyPr>
          <a:lstStyle/>
          <a:p>
            <a:pPr algn="ctr"/>
            <a:r>
              <a:rPr lang="en-CA" sz="4000" b="1" dirty="0">
                <a:latin typeface="Gill Sans MT Condensed" panose="020B0506020104020203" pitchFamily="34" charset="0"/>
              </a:rPr>
              <a:t>BAKE WITH VEGGIES + FRUIT</a:t>
            </a:r>
          </a:p>
        </p:txBody>
      </p:sp>
      <p:sp>
        <p:nvSpPr>
          <p:cNvPr id="2" name="Title 1"/>
          <p:cNvSpPr>
            <a:spLocks noGrp="1"/>
          </p:cNvSpPr>
          <p:nvPr>
            <p:ph type="title"/>
          </p:nvPr>
        </p:nvSpPr>
        <p:spPr>
          <a:xfrm>
            <a:off x="104504" y="585216"/>
            <a:ext cx="6609806" cy="1499616"/>
          </a:xfrm>
        </p:spPr>
        <p:txBody>
          <a:bodyPr>
            <a:noAutofit/>
          </a:bodyPr>
          <a:lstStyle/>
          <a:p>
            <a:pPr algn="ctr"/>
            <a:r>
              <a:rPr lang="en-CA" sz="4800" dirty="0">
                <a:solidFill>
                  <a:srgbClr val="3E4662"/>
                </a:solidFill>
              </a:rPr>
              <a:t>Adapting Recipes</a:t>
            </a:r>
            <a:r>
              <a:rPr lang="en-CA" sz="3600" dirty="0"/>
              <a:t/>
            </a:r>
            <a:br>
              <a:rPr lang="en-CA" sz="3600" dirty="0"/>
            </a:br>
            <a:r>
              <a:rPr lang="en-CA" sz="3600" dirty="0">
                <a:latin typeface="Museo Sans 300" panose="02000000000000000000" pitchFamily="50" charset="0"/>
              </a:rPr>
              <a:t>vegetables and FIBRE</a:t>
            </a:r>
          </a:p>
        </p:txBody>
      </p:sp>
      <p:sp>
        <p:nvSpPr>
          <p:cNvPr id="3" name="Text Placeholder 2"/>
          <p:cNvSpPr>
            <a:spLocks noGrp="1"/>
          </p:cNvSpPr>
          <p:nvPr>
            <p:ph type="body" idx="1"/>
          </p:nvPr>
        </p:nvSpPr>
        <p:spPr>
          <a:xfrm>
            <a:off x="1024128" y="2142521"/>
            <a:ext cx="4754880" cy="645305"/>
          </a:xfrm>
          <a:solidFill>
            <a:srgbClr val="92AD3C"/>
          </a:solidFill>
        </p:spPr>
        <p:txBody>
          <a:bodyPr>
            <a:noAutofit/>
          </a:bodyPr>
          <a:lstStyle/>
          <a:p>
            <a:pPr algn="ctr"/>
            <a:r>
              <a:rPr lang="en-CA" sz="3200" b="1" dirty="0">
                <a:solidFill>
                  <a:schemeClr val="tx1"/>
                </a:solidFill>
              </a:rPr>
              <a:t>ADD MORE VEGGIES</a:t>
            </a:r>
          </a:p>
        </p:txBody>
      </p:sp>
      <p:sp>
        <p:nvSpPr>
          <p:cNvPr id="6" name="Content Placeholder 5"/>
          <p:cNvSpPr>
            <a:spLocks noGrp="1"/>
          </p:cNvSpPr>
          <p:nvPr>
            <p:ph sz="half" idx="2"/>
          </p:nvPr>
        </p:nvSpPr>
        <p:spPr>
          <a:solidFill>
            <a:srgbClr val="FFFFFF"/>
          </a:solidFill>
        </p:spPr>
        <p:txBody>
          <a:bodyPr>
            <a:normAutofit lnSpcReduction="10000"/>
          </a:bodyPr>
          <a:lstStyle/>
          <a:p>
            <a:pPr lvl="1">
              <a:spcAft>
                <a:spcPts val="0"/>
              </a:spcAft>
              <a:buClrTx/>
            </a:pPr>
            <a:r>
              <a:rPr lang="en-CA" sz="2000" b="1" dirty="0">
                <a:latin typeface="Museo Sans 900" panose="02000000000000000000" pitchFamily="50" charset="0"/>
              </a:rPr>
              <a:t>DOUBLE</a:t>
            </a:r>
            <a:r>
              <a:rPr lang="en-CA" sz="2000" dirty="0"/>
              <a:t> the vegetables in your recipe</a:t>
            </a:r>
          </a:p>
          <a:p>
            <a:pPr lvl="2">
              <a:spcAft>
                <a:spcPts val="0"/>
              </a:spcAft>
              <a:buClrTx/>
            </a:pPr>
            <a:r>
              <a:rPr lang="en-CA" sz="1600" dirty="0"/>
              <a:t>If the recipe calls for 1 diced carrot, add 2!</a:t>
            </a:r>
            <a:br>
              <a:rPr lang="en-CA" sz="1600" dirty="0"/>
            </a:br>
            <a:endParaRPr lang="en-CA" sz="1600" dirty="0"/>
          </a:p>
          <a:p>
            <a:pPr lvl="1">
              <a:spcAft>
                <a:spcPts val="0"/>
              </a:spcAft>
              <a:buClrTx/>
            </a:pPr>
            <a:r>
              <a:rPr lang="en-CA" sz="2000" b="1" dirty="0">
                <a:latin typeface="Museo Sans 900" panose="02000000000000000000" pitchFamily="50" charset="0"/>
              </a:rPr>
              <a:t>ADD</a:t>
            </a:r>
            <a:r>
              <a:rPr lang="en-CA" sz="2000" dirty="0"/>
              <a:t> some spinach to your smoothie, pasta sauce, or in your stew</a:t>
            </a:r>
          </a:p>
          <a:p>
            <a:pPr lvl="2">
              <a:spcAft>
                <a:spcPts val="0"/>
              </a:spcAft>
              <a:buClrTx/>
            </a:pPr>
            <a:r>
              <a:rPr lang="en-CA" sz="1600" dirty="0"/>
              <a:t>Spinach practically disappears when you add it to things!</a:t>
            </a:r>
            <a:br>
              <a:rPr lang="en-CA" sz="1600" dirty="0"/>
            </a:br>
            <a:endParaRPr lang="en-CA" sz="1600" dirty="0"/>
          </a:p>
          <a:p>
            <a:pPr lvl="1">
              <a:spcAft>
                <a:spcPts val="0"/>
              </a:spcAft>
              <a:buClrTx/>
            </a:pPr>
            <a:r>
              <a:rPr lang="en-CA" sz="2000" b="1" dirty="0">
                <a:latin typeface="Museo Sans 900" panose="02000000000000000000" pitchFamily="50" charset="0"/>
              </a:rPr>
              <a:t>HIDE</a:t>
            </a:r>
            <a:r>
              <a:rPr lang="en-CA" sz="2000" b="1" dirty="0"/>
              <a:t>: </a:t>
            </a:r>
            <a:r>
              <a:rPr lang="en-CA" sz="2000" dirty="0"/>
              <a:t>puree or grate vegetables into soups or sauces </a:t>
            </a:r>
          </a:p>
          <a:p>
            <a:pPr lvl="2">
              <a:spcAft>
                <a:spcPts val="0"/>
              </a:spcAft>
              <a:buClrTx/>
            </a:pPr>
            <a:r>
              <a:rPr lang="en-CA" sz="1600" dirty="0"/>
              <a:t>Grated carrots, finely chopped mushrooms, peppers</a:t>
            </a:r>
          </a:p>
        </p:txBody>
      </p:sp>
    </p:spTree>
    <p:extLst>
      <p:ext uri="{BB962C8B-B14F-4D97-AF65-F5344CB8AC3E}">
        <p14:creationId xmlns:p14="http://schemas.microsoft.com/office/powerpoint/2010/main" val="59898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eat, Grain, Cornfield, Cereals, Sun, Sunshine"/>
          <p:cNvPicPr>
            <a:picLocks noChangeAspect="1" noChangeArrowheads="1"/>
          </p:cNvPicPr>
          <p:nvPr/>
        </p:nvPicPr>
        <p:blipFill rotWithShape="1">
          <a:blip r:embed="rId3">
            <a:extLst>
              <a:ext uri="{28A0092B-C50C-407E-A947-70E740481C1C}">
                <a14:useLocalDpi xmlns:a14="http://schemas.microsoft.com/office/drawing/2010/main" val="0"/>
              </a:ext>
            </a:extLst>
          </a:blip>
          <a:srcRect l="53619" t="14831" r="1"/>
          <a:stretch/>
        </p:blipFill>
        <p:spPr bwMode="auto">
          <a:xfrm>
            <a:off x="6531428" y="-44970"/>
            <a:ext cx="5660571" cy="692956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044087" y="-44970"/>
            <a:ext cx="6156960" cy="692956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7777" y="2198164"/>
            <a:ext cx="3036314" cy="3816429"/>
          </a:xfrm>
          <a:prstGeom prst="rect">
            <a:avLst/>
          </a:prstGeom>
        </p:spPr>
        <p:txBody>
          <a:bodyPr wrap="square">
            <a:spAutoFit/>
          </a:bodyPr>
          <a:lstStyle/>
          <a:p>
            <a:pPr algn="ctr"/>
            <a:r>
              <a:rPr lang="en-US" sz="2800" dirty="0">
                <a:solidFill>
                  <a:srgbClr val="FFC000"/>
                </a:solidFill>
                <a:latin typeface="Museo Sans 900" panose="02000000000000000000" pitchFamily="50" charset="0"/>
              </a:rPr>
              <a:t>USE WHOLE GRAINS</a:t>
            </a:r>
          </a:p>
          <a:p>
            <a:endParaRPr lang="en-US" sz="1050" dirty="0">
              <a:latin typeface="Gill Sans MT Condensed" panose="020B0506020104020203" pitchFamily="34" charset="0"/>
            </a:endParaRPr>
          </a:p>
          <a:p>
            <a:r>
              <a:rPr lang="en-US" sz="1600" b="1" dirty="0">
                <a:latin typeface="Museo Sans 900" panose="02000000000000000000" pitchFamily="50" charset="0"/>
                <a:cs typeface="Calibri" panose="020F0502020204030204" pitchFamily="34" charset="0"/>
              </a:rPr>
              <a:t>Flour</a:t>
            </a:r>
            <a:r>
              <a:rPr lang="en-US" sz="1600" dirty="0">
                <a:latin typeface="Museo Sans 300" panose="02000000000000000000" pitchFamily="50" charset="0"/>
                <a:cs typeface="Calibri" panose="020F0502020204030204" pitchFamily="34" charset="0"/>
              </a:rPr>
              <a:t>: Replace white or all-purpose flour with whole wheat when baking</a:t>
            </a:r>
          </a:p>
          <a:p>
            <a:endParaRPr lang="en-US" sz="1100" dirty="0">
              <a:latin typeface="Museo Sans 300" panose="02000000000000000000" pitchFamily="50" charset="0"/>
              <a:cs typeface="Calibri" panose="020F0502020204030204" pitchFamily="34" charset="0"/>
            </a:endParaRPr>
          </a:p>
          <a:p>
            <a:r>
              <a:rPr lang="en-US" sz="1600" b="1" dirty="0">
                <a:latin typeface="Museo Sans 900" panose="02000000000000000000" pitchFamily="50" charset="0"/>
                <a:cs typeface="Calibri" panose="020F0502020204030204" pitchFamily="34" charset="0"/>
              </a:rPr>
              <a:t>Pasta</a:t>
            </a:r>
            <a:r>
              <a:rPr lang="en-US" sz="1600" dirty="0">
                <a:latin typeface="Museo Sans 300" panose="02000000000000000000" pitchFamily="50" charset="0"/>
                <a:cs typeface="Calibri" panose="020F0502020204030204" pitchFamily="34" charset="0"/>
              </a:rPr>
              <a:t>: Try whole wheat pasta instead of regular</a:t>
            </a:r>
          </a:p>
          <a:p>
            <a:endParaRPr lang="en-US" sz="1100" dirty="0">
              <a:latin typeface="Museo Sans 300" panose="02000000000000000000" pitchFamily="50" charset="0"/>
              <a:cs typeface="Calibri" panose="020F0502020204030204" pitchFamily="34" charset="0"/>
            </a:endParaRPr>
          </a:p>
          <a:p>
            <a:r>
              <a:rPr lang="en-US" sz="1600" b="1" dirty="0">
                <a:latin typeface="Museo Sans 900" panose="02000000000000000000" pitchFamily="50" charset="0"/>
                <a:cs typeface="Calibri" panose="020F0502020204030204" pitchFamily="34" charset="0"/>
              </a:rPr>
              <a:t>Rice</a:t>
            </a:r>
            <a:r>
              <a:rPr lang="en-US" sz="1600" dirty="0">
                <a:latin typeface="Museo Sans 300" panose="02000000000000000000" pitchFamily="50" charset="0"/>
                <a:cs typeface="Calibri" panose="020F0502020204030204" pitchFamily="34" charset="0"/>
              </a:rPr>
              <a:t>: Try brown rice or mix in </a:t>
            </a:r>
          </a:p>
          <a:p>
            <a:r>
              <a:rPr lang="en-US" sz="1600" dirty="0">
                <a:latin typeface="Museo Sans 300" panose="02000000000000000000" pitchFamily="50" charset="0"/>
                <a:cs typeface="Calibri" panose="020F0502020204030204" pitchFamily="34" charset="0"/>
              </a:rPr>
              <a:t>other whole grains like quinoa </a:t>
            </a:r>
          </a:p>
          <a:p>
            <a:r>
              <a:rPr lang="en-US" sz="1600" dirty="0">
                <a:latin typeface="Museo Sans 300" panose="02000000000000000000" pitchFamily="50" charset="0"/>
                <a:cs typeface="Calibri" panose="020F0502020204030204" pitchFamily="34" charset="0"/>
              </a:rPr>
              <a:t>or barley</a:t>
            </a:r>
          </a:p>
          <a:p>
            <a:endParaRPr lang="en-US" dirty="0">
              <a:latin typeface="Gill Sans MT Condensed" panose="020B0506020104020203"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0000">
            <a:off x="5019048" y="5115485"/>
            <a:ext cx="1183485" cy="1593003"/>
          </a:xfrm>
          <a:prstGeom prst="rect">
            <a:avLst/>
          </a:prstGeom>
        </p:spPr>
      </p:pic>
      <p:sp>
        <p:nvSpPr>
          <p:cNvPr id="10" name="Rectangle 9"/>
          <p:cNvSpPr/>
          <p:nvPr/>
        </p:nvSpPr>
        <p:spPr>
          <a:xfrm>
            <a:off x="3568853" y="2252263"/>
            <a:ext cx="2845908" cy="2923877"/>
          </a:xfrm>
          <a:prstGeom prst="rect">
            <a:avLst/>
          </a:prstGeom>
        </p:spPr>
        <p:txBody>
          <a:bodyPr wrap="square">
            <a:spAutoFit/>
          </a:bodyPr>
          <a:lstStyle/>
          <a:p>
            <a:pPr algn="ctr"/>
            <a:r>
              <a:rPr lang="en-US" sz="2800" dirty="0">
                <a:solidFill>
                  <a:srgbClr val="FFC000"/>
                </a:solidFill>
                <a:latin typeface="Museo Sans 900" panose="02000000000000000000" pitchFamily="50" charset="0"/>
              </a:rPr>
              <a:t>BEANS PEAS AND LENTILS</a:t>
            </a:r>
            <a:endParaRPr lang="en-US" sz="3200" dirty="0">
              <a:solidFill>
                <a:srgbClr val="FFC000"/>
              </a:solidFill>
              <a:latin typeface="Museo Sans 900" panose="02000000000000000000" pitchFamily="50" charset="0"/>
            </a:endParaRPr>
          </a:p>
          <a:p>
            <a:pPr algn="ctr"/>
            <a:r>
              <a:rPr lang="en-US" sz="900" dirty="0">
                <a:latin typeface="Museo Sans 900" panose="02000000000000000000" pitchFamily="50" charset="0"/>
              </a:rPr>
              <a:t/>
            </a:r>
            <a:br>
              <a:rPr lang="en-US" sz="900" dirty="0">
                <a:latin typeface="Museo Sans 900" panose="02000000000000000000" pitchFamily="50" charset="0"/>
              </a:rPr>
            </a:br>
            <a:r>
              <a:rPr lang="en-US" sz="1400" dirty="0">
                <a:latin typeface="Museo Sans 900" panose="02000000000000000000" pitchFamily="50" charset="0"/>
              </a:rPr>
              <a:t>Chickpeas, black beans, kidney beans</a:t>
            </a:r>
            <a:br>
              <a:rPr lang="en-US" sz="1400" dirty="0">
                <a:latin typeface="Museo Sans 900" panose="02000000000000000000" pitchFamily="50" charset="0"/>
              </a:rPr>
            </a:br>
            <a:endParaRPr lang="en-US" sz="1400" dirty="0">
              <a:latin typeface="Museo Sans 900" panose="02000000000000000000" pitchFamily="50" charset="0"/>
            </a:endParaRPr>
          </a:p>
          <a:p>
            <a:r>
              <a:rPr lang="en-US" sz="1600" dirty="0">
                <a:latin typeface="Museo Sans 300" panose="02000000000000000000" pitchFamily="50" charset="0"/>
                <a:cs typeface="Calibri" panose="020F0502020204030204" pitchFamily="34" charset="0"/>
              </a:rPr>
              <a:t>Try adding these to your dishes – they work great in chilies, soups, stews</a:t>
            </a:r>
          </a:p>
          <a:p>
            <a:endParaRPr lang="en-US" sz="2400" dirty="0">
              <a:latin typeface="Gill Sans MT Condensed" panose="020B0506020104020203"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00000">
            <a:off x="4678825" y="5777222"/>
            <a:ext cx="625964" cy="820774"/>
          </a:xfrm>
          <a:prstGeom prst="rect">
            <a:avLst/>
          </a:prstGeom>
        </p:spPr>
      </p:pic>
      <p:sp>
        <p:nvSpPr>
          <p:cNvPr id="14" name="Title 1"/>
          <p:cNvSpPr>
            <a:spLocks noGrp="1"/>
          </p:cNvSpPr>
          <p:nvPr>
            <p:ph type="title"/>
          </p:nvPr>
        </p:nvSpPr>
        <p:spPr>
          <a:xfrm>
            <a:off x="104504" y="585216"/>
            <a:ext cx="6283233" cy="1499616"/>
          </a:xfrm>
        </p:spPr>
        <p:txBody>
          <a:bodyPr>
            <a:noAutofit/>
          </a:bodyPr>
          <a:lstStyle/>
          <a:p>
            <a:pPr algn="ctr"/>
            <a:r>
              <a:rPr lang="en-CA" sz="4800" dirty="0">
                <a:solidFill>
                  <a:srgbClr val="3E4662"/>
                </a:solidFill>
              </a:rPr>
              <a:t>Adapting Recipes</a:t>
            </a:r>
            <a:r>
              <a:rPr lang="en-CA" sz="3600" dirty="0"/>
              <a:t/>
            </a:r>
            <a:br>
              <a:rPr lang="en-CA" sz="3600" dirty="0"/>
            </a:br>
            <a:r>
              <a:rPr lang="en-CA" sz="3600" dirty="0">
                <a:latin typeface="Museo Sans 300" panose="02000000000000000000" pitchFamily="50" charset="0"/>
              </a:rPr>
              <a:t>GRAINS and FIBRE</a:t>
            </a:r>
          </a:p>
        </p:txBody>
      </p:sp>
    </p:spTree>
    <p:extLst>
      <p:ext uri="{BB962C8B-B14F-4D97-AF65-F5344CB8AC3E}">
        <p14:creationId xmlns:p14="http://schemas.microsoft.com/office/powerpoint/2010/main" val="799289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ite sugar cube forming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223" y="-97971"/>
            <a:ext cx="5564777" cy="695597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397110" y="2084832"/>
            <a:ext cx="5259106" cy="5550124"/>
          </a:xfrm>
        </p:spPr>
        <p:txBody>
          <a:bodyPr>
            <a:normAutofit/>
          </a:bodyPr>
          <a:lstStyle/>
          <a:p>
            <a:pPr lvl="1"/>
            <a:r>
              <a:rPr lang="en-US" sz="2400" b="1" dirty="0">
                <a:solidFill>
                  <a:srgbClr val="F05A28"/>
                </a:solidFill>
                <a:latin typeface="Museo Sans 900" panose="02000000000000000000" pitchFamily="50" charset="0"/>
              </a:rPr>
              <a:t>SWAP</a:t>
            </a:r>
            <a:r>
              <a:rPr lang="en-US" sz="2400" dirty="0"/>
              <a:t> ¼ of the sugar in a recipe for a different type of sugar</a:t>
            </a:r>
          </a:p>
          <a:p>
            <a:pPr marL="310896" lvl="2" indent="0">
              <a:buNone/>
            </a:pPr>
            <a:r>
              <a:rPr lang="en-US" sz="1800" dirty="0">
                <a:latin typeface="Museo Sans 900" panose="02000000000000000000" pitchFamily="50" charset="0"/>
              </a:rPr>
              <a:t>E.g. if recipe calls for 1 cup of sugar:</a:t>
            </a:r>
            <a:br>
              <a:rPr lang="en-US" sz="1800" dirty="0">
                <a:latin typeface="Museo Sans 900" panose="02000000000000000000" pitchFamily="50" charset="0"/>
              </a:rPr>
            </a:br>
            <a:r>
              <a:rPr lang="en-US" sz="1800" dirty="0">
                <a:latin typeface="Museo Sans 900" panose="02000000000000000000" pitchFamily="50" charset="0"/>
              </a:rPr>
              <a:t>use ¾ cup and swap the other ¼ cup</a:t>
            </a:r>
          </a:p>
          <a:p>
            <a:pPr lvl="2">
              <a:buFont typeface="Arial" panose="020B0604020202020204" pitchFamily="34" charset="0"/>
              <a:buChar char="•"/>
            </a:pPr>
            <a:r>
              <a:rPr lang="en-US" sz="1600" i="1" dirty="0"/>
              <a:t>1 mashed </a:t>
            </a:r>
            <a:r>
              <a:rPr lang="en-US" sz="1600" i="1" u="sng" dirty="0"/>
              <a:t>banana</a:t>
            </a:r>
          </a:p>
          <a:p>
            <a:pPr lvl="2">
              <a:buFont typeface="Arial" panose="020B0604020202020204" pitchFamily="34" charset="0"/>
              <a:buChar char="•"/>
            </a:pPr>
            <a:r>
              <a:rPr lang="en-US" sz="1600" i="1" dirty="0"/>
              <a:t>¼ cup </a:t>
            </a:r>
            <a:r>
              <a:rPr lang="en-US" sz="1600" i="1" u="sng" dirty="0"/>
              <a:t>apple sauce </a:t>
            </a:r>
          </a:p>
          <a:p>
            <a:pPr lvl="2">
              <a:buFont typeface="Arial" panose="020B0604020202020204" pitchFamily="34" charset="0"/>
              <a:buChar char="•"/>
            </a:pPr>
            <a:r>
              <a:rPr lang="en-US" sz="1600" i="1" dirty="0"/>
              <a:t>¼ cup </a:t>
            </a:r>
            <a:r>
              <a:rPr lang="en-US" sz="1600" i="1" u="sng" dirty="0"/>
              <a:t>dried fruit</a:t>
            </a:r>
            <a:r>
              <a:rPr lang="en-US" sz="1600" i="1" dirty="0"/>
              <a:t>)</a:t>
            </a:r>
          </a:p>
          <a:p>
            <a:pPr lvl="1"/>
            <a:endParaRPr lang="en-US" sz="2400" dirty="0"/>
          </a:p>
          <a:p>
            <a:pPr lvl="1"/>
            <a:r>
              <a:rPr lang="en-US" sz="2400" dirty="0"/>
              <a:t>You can </a:t>
            </a:r>
            <a:r>
              <a:rPr lang="en-US" sz="2400" b="1" dirty="0">
                <a:solidFill>
                  <a:srgbClr val="F05A28"/>
                </a:solidFill>
                <a:latin typeface="Museo Sans 900" panose="02000000000000000000" pitchFamily="50" charset="0"/>
              </a:rPr>
              <a:t>DECREASE</a:t>
            </a:r>
            <a:r>
              <a:rPr lang="en-US" sz="2400" dirty="0"/>
              <a:t> the sugar in most recipes by at least ¼ without making any other changes!</a:t>
            </a:r>
            <a:br>
              <a:rPr lang="en-US" sz="2400" dirty="0"/>
            </a:br>
            <a:r>
              <a:rPr lang="en-US" sz="2000" dirty="0">
                <a:latin typeface="Museo Sans 900" panose="02000000000000000000" pitchFamily="50" charset="0"/>
              </a:rPr>
              <a:t>E.g. if a recipe calls for 1 cup of sugar, try using only ¾ cup</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446" y="3062956"/>
            <a:ext cx="1599765" cy="1302308"/>
          </a:xfrm>
          <a:prstGeom prst="rect">
            <a:avLst/>
          </a:prstGeom>
        </p:spPr>
      </p:pic>
      <p:sp>
        <p:nvSpPr>
          <p:cNvPr id="11" name="Title 1"/>
          <p:cNvSpPr>
            <a:spLocks noGrp="1"/>
          </p:cNvSpPr>
          <p:nvPr>
            <p:ph type="title"/>
          </p:nvPr>
        </p:nvSpPr>
        <p:spPr>
          <a:xfrm>
            <a:off x="104504" y="585216"/>
            <a:ext cx="6283233" cy="1499616"/>
          </a:xfrm>
        </p:spPr>
        <p:txBody>
          <a:bodyPr>
            <a:noAutofit/>
          </a:bodyPr>
          <a:lstStyle/>
          <a:p>
            <a:pPr algn="ctr"/>
            <a:r>
              <a:rPr lang="en-CA" sz="4800" dirty="0">
                <a:solidFill>
                  <a:srgbClr val="3E4662"/>
                </a:solidFill>
              </a:rPr>
              <a:t>Adapting Recipes</a:t>
            </a:r>
            <a:r>
              <a:rPr lang="en-CA" sz="3600" dirty="0"/>
              <a:t/>
            </a:r>
            <a:br>
              <a:rPr lang="en-CA" sz="3600" dirty="0"/>
            </a:br>
            <a:r>
              <a:rPr lang="en-CA" sz="3600" dirty="0">
                <a:latin typeface="Museo Sans 300" panose="02000000000000000000" pitchFamily="50" charset="0"/>
              </a:rPr>
              <a:t>SWAP SUGARS</a:t>
            </a:r>
          </a:p>
        </p:txBody>
      </p:sp>
      <p:sp>
        <p:nvSpPr>
          <p:cNvPr id="12" name="Rectangle 11"/>
          <p:cNvSpPr/>
          <p:nvPr/>
        </p:nvSpPr>
        <p:spPr>
          <a:xfrm>
            <a:off x="6627223" y="-97970"/>
            <a:ext cx="5573824" cy="698256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84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white beans on gray scr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129" y="407315"/>
            <a:ext cx="4820871" cy="64308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592285" y="2086464"/>
            <a:ext cx="3461657" cy="2800767"/>
          </a:xfrm>
          <a:prstGeom prst="rect">
            <a:avLst/>
          </a:prstGeom>
          <a:solidFill>
            <a:srgbClr val="FFFFFF"/>
          </a:solidFill>
        </p:spPr>
        <p:txBody>
          <a:bodyPr wrap="square">
            <a:spAutoFit/>
          </a:bodyPr>
          <a:lstStyle/>
          <a:p>
            <a:pPr algn="ctr"/>
            <a:r>
              <a:rPr lang="en-CA" sz="2000" b="1" dirty="0">
                <a:solidFill>
                  <a:schemeClr val="accent6"/>
                </a:solidFill>
                <a:latin typeface="Museo Sans 900" panose="02000000000000000000" pitchFamily="50" charset="0"/>
              </a:rPr>
              <a:t>Lean Meats, or Fish</a:t>
            </a:r>
            <a:r>
              <a:rPr lang="en-CA" sz="1600" dirty="0">
                <a:latin typeface="Museo Sans 300" panose="02000000000000000000" pitchFamily="50" charset="0"/>
              </a:rPr>
              <a:t/>
            </a:r>
            <a:br>
              <a:rPr lang="en-CA" sz="1600" dirty="0">
                <a:latin typeface="Museo Sans 300" panose="02000000000000000000" pitchFamily="50" charset="0"/>
              </a:rPr>
            </a:br>
            <a:r>
              <a:rPr lang="en-CA" sz="1600" dirty="0">
                <a:latin typeface="Museo Sans 900" panose="02000000000000000000" pitchFamily="50" charset="0"/>
              </a:rPr>
              <a:t>Substitute the protein in your recipe: </a:t>
            </a:r>
          </a:p>
          <a:p>
            <a:pPr marL="285750" indent="-285750">
              <a:buFont typeface="Arial" panose="020B0604020202020204" pitchFamily="34" charset="0"/>
              <a:buChar char="•"/>
            </a:pPr>
            <a:r>
              <a:rPr lang="en-CA" sz="1400" dirty="0">
                <a:latin typeface="Museo Sans 300" panose="02000000000000000000" pitchFamily="50" charset="0"/>
              </a:rPr>
              <a:t>Use ground chicken instead of beef</a:t>
            </a:r>
          </a:p>
          <a:p>
            <a:pPr marL="285750" indent="-285750">
              <a:buFont typeface="Arial" panose="020B0604020202020204" pitchFamily="34" charset="0"/>
              <a:buChar char="•"/>
            </a:pPr>
            <a:r>
              <a:rPr lang="en-CA" sz="1400" dirty="0">
                <a:latin typeface="Museo Sans 300" panose="02000000000000000000" pitchFamily="50" charset="0"/>
              </a:rPr>
              <a:t>Choose extra lean</a:t>
            </a:r>
          </a:p>
          <a:p>
            <a:endParaRPr lang="en-CA" sz="1600" b="1" dirty="0">
              <a:latin typeface="Museo Sans 300" panose="02000000000000000000" pitchFamily="50" charset="0"/>
            </a:endParaRPr>
          </a:p>
          <a:p>
            <a:pPr algn="ctr"/>
            <a:r>
              <a:rPr lang="en-CA" sz="2000" b="1" dirty="0">
                <a:solidFill>
                  <a:schemeClr val="accent6"/>
                </a:solidFill>
                <a:latin typeface="Museo Sans 900" panose="02000000000000000000" pitchFamily="50" charset="0"/>
              </a:rPr>
              <a:t>Plant Protein</a:t>
            </a:r>
          </a:p>
          <a:p>
            <a:pPr algn="ctr"/>
            <a:r>
              <a:rPr lang="en-CA" b="1" dirty="0">
                <a:latin typeface="Museo Sans 900" panose="02000000000000000000" pitchFamily="50" charset="0"/>
              </a:rPr>
              <a:t>Tofu, Beans, Lentils</a:t>
            </a:r>
            <a:endParaRPr lang="en-CA" sz="1400" dirty="0">
              <a:solidFill>
                <a:srgbClr val="3E4662"/>
              </a:solidFill>
              <a:latin typeface="Museo Sans 900" panose="02000000000000000000" pitchFamily="50" charset="0"/>
            </a:endParaRPr>
          </a:p>
          <a:p>
            <a:pPr marL="285750" indent="-285750">
              <a:buFont typeface="Arial" panose="020B0604020202020204" pitchFamily="34" charset="0"/>
              <a:buChar char="•"/>
            </a:pPr>
            <a:r>
              <a:rPr lang="en-CA" sz="1400" dirty="0">
                <a:latin typeface="Museo Sans 300" panose="02000000000000000000" pitchFamily="50" charset="0"/>
              </a:rPr>
              <a:t>Add beans or lentils to chili or soups</a:t>
            </a:r>
          </a:p>
          <a:p>
            <a:pPr marL="285750" indent="-285750">
              <a:buFont typeface="Arial" panose="020B0604020202020204" pitchFamily="34" charset="0"/>
              <a:buChar char="•"/>
            </a:pPr>
            <a:r>
              <a:rPr lang="en-CA" sz="1400" dirty="0">
                <a:latin typeface="Museo Sans 300" panose="02000000000000000000" pitchFamily="50" charset="0"/>
              </a:rPr>
              <a:t>Use tofu instead of animal protein in a stir fry</a:t>
            </a:r>
          </a:p>
        </p:txBody>
      </p:sp>
      <p:sp>
        <p:nvSpPr>
          <p:cNvPr id="15" name="Rectangle 14"/>
          <p:cNvSpPr/>
          <p:nvPr/>
        </p:nvSpPr>
        <p:spPr>
          <a:xfrm>
            <a:off x="352020" y="2086464"/>
            <a:ext cx="3240265" cy="2477601"/>
          </a:xfrm>
          <a:prstGeom prst="rect">
            <a:avLst/>
          </a:prstGeom>
          <a:solidFill>
            <a:srgbClr val="FFFFFF"/>
          </a:solidFill>
        </p:spPr>
        <p:txBody>
          <a:bodyPr wrap="square">
            <a:spAutoFit/>
          </a:bodyPr>
          <a:lstStyle/>
          <a:p>
            <a:pPr algn="ctr"/>
            <a:r>
              <a:rPr lang="en-CA" sz="2400" b="1" dirty="0">
                <a:solidFill>
                  <a:srgbClr val="FFC000"/>
                </a:solidFill>
                <a:latin typeface="Museo Sans 900" panose="02000000000000000000" pitchFamily="50" charset="0"/>
              </a:rPr>
              <a:t>Replace the Fat </a:t>
            </a:r>
            <a:r>
              <a:rPr lang="en-CA" b="1" dirty="0">
                <a:latin typeface="Museo Sans 900" panose="02000000000000000000" pitchFamily="50" charset="0"/>
              </a:rPr>
              <a:t/>
            </a:r>
            <a:br>
              <a:rPr lang="en-CA" b="1" dirty="0">
                <a:latin typeface="Museo Sans 900" panose="02000000000000000000" pitchFamily="50" charset="0"/>
              </a:rPr>
            </a:br>
            <a:r>
              <a:rPr lang="en-CA" sz="1600" b="1" dirty="0">
                <a:latin typeface="Museo Sans 900" panose="02000000000000000000" pitchFamily="50" charset="0"/>
              </a:rPr>
              <a:t>Swap ½ of the oil or butter in baked goods with:</a:t>
            </a:r>
            <a:r>
              <a:rPr lang="en-CA" sz="1400" dirty="0">
                <a:latin typeface="Museo Sans 300" panose="02000000000000000000" pitchFamily="50" charset="0"/>
              </a:rPr>
              <a:t> </a:t>
            </a:r>
          </a:p>
          <a:p>
            <a:pPr marL="285750" indent="-285750">
              <a:buFont typeface="Arial" panose="020B0604020202020204" pitchFamily="34" charset="0"/>
              <a:buChar char="•"/>
            </a:pPr>
            <a:r>
              <a:rPr lang="en-CA" sz="1400" dirty="0">
                <a:latin typeface="Museo Sans 300" panose="02000000000000000000" pitchFamily="50" charset="0"/>
              </a:rPr>
              <a:t>Apple sauce or banana</a:t>
            </a:r>
          </a:p>
          <a:p>
            <a:pPr marL="285750" indent="-285750">
              <a:buFont typeface="Arial" panose="020B0604020202020204" pitchFamily="34" charset="0"/>
              <a:buChar char="•"/>
            </a:pPr>
            <a:r>
              <a:rPr lang="en-CA" sz="1400" dirty="0">
                <a:latin typeface="Museo Sans 300" panose="02000000000000000000" pitchFamily="50" charset="0"/>
              </a:rPr>
              <a:t>Yogurt</a:t>
            </a:r>
          </a:p>
          <a:p>
            <a:pPr marL="285750" indent="-285750">
              <a:buFont typeface="Arial" panose="020B0604020202020204" pitchFamily="34" charset="0"/>
              <a:buChar char="•"/>
            </a:pPr>
            <a:r>
              <a:rPr lang="en-CA" sz="1400" dirty="0">
                <a:latin typeface="Museo Sans 300" panose="02000000000000000000" pitchFamily="50" charset="0"/>
              </a:rPr>
              <a:t>Mashed avocado</a:t>
            </a:r>
            <a:r>
              <a:rPr lang="en-CA" dirty="0">
                <a:latin typeface="Museo Sans 300" panose="02000000000000000000" pitchFamily="50" charset="0"/>
              </a:rPr>
              <a:t/>
            </a:r>
            <a:br>
              <a:rPr lang="en-CA" dirty="0">
                <a:latin typeface="Museo Sans 300" panose="02000000000000000000" pitchFamily="50" charset="0"/>
              </a:rPr>
            </a:br>
            <a:endParaRPr lang="en-CA" sz="1100" dirty="0">
              <a:latin typeface="Museo Sans 300" panose="02000000000000000000" pitchFamily="50" charset="0"/>
            </a:endParaRPr>
          </a:p>
          <a:p>
            <a:pPr algn="ctr"/>
            <a:r>
              <a:rPr lang="en-CA" sz="1600" dirty="0">
                <a:latin typeface="Museo Sans 900" panose="02000000000000000000" pitchFamily="50" charset="0"/>
              </a:rPr>
              <a:t>Try using </a:t>
            </a:r>
            <a:r>
              <a:rPr lang="en-CA" sz="1600" b="1" u="sng" dirty="0">
                <a:solidFill>
                  <a:srgbClr val="FFC000"/>
                </a:solidFill>
                <a:latin typeface="Museo Sans 900" panose="02000000000000000000" pitchFamily="50" charset="0"/>
              </a:rPr>
              <a:t>unsaturated</a:t>
            </a:r>
            <a:r>
              <a:rPr lang="en-CA" sz="1600" dirty="0">
                <a:latin typeface="Museo Sans 900" panose="02000000000000000000" pitchFamily="50" charset="0"/>
              </a:rPr>
              <a:t> fat instead of saturated</a:t>
            </a:r>
          </a:p>
          <a:p>
            <a:pPr marL="285750" indent="-285750">
              <a:buFont typeface="Arial" panose="020B0604020202020204" pitchFamily="34" charset="0"/>
              <a:buChar char="•"/>
            </a:pPr>
            <a:r>
              <a:rPr lang="en-CA" sz="1400" dirty="0">
                <a:latin typeface="Museo Sans 300" panose="02000000000000000000" pitchFamily="50" charset="0"/>
              </a:rPr>
              <a:t>Use oils (canola or vegetable)</a:t>
            </a:r>
          </a:p>
        </p:txBody>
      </p:sp>
      <p:sp>
        <p:nvSpPr>
          <p:cNvPr id="16" name="Rectangle 15"/>
          <p:cNvSpPr/>
          <p:nvPr/>
        </p:nvSpPr>
        <p:spPr>
          <a:xfrm>
            <a:off x="1311389" y="5239395"/>
            <a:ext cx="4561791" cy="1308050"/>
          </a:xfrm>
          <a:prstGeom prst="rect">
            <a:avLst/>
          </a:prstGeom>
          <a:noFill/>
        </p:spPr>
        <p:txBody>
          <a:bodyPr wrap="square" anchor="t">
            <a:spAutoFit/>
          </a:bodyPr>
          <a:lstStyle/>
          <a:p>
            <a:pPr algn="ctr"/>
            <a:r>
              <a:rPr lang="en-CA" sz="2400" b="1" dirty="0">
                <a:solidFill>
                  <a:schemeClr val="accent1"/>
                </a:solidFill>
                <a:latin typeface="Museo Sans 900" panose="02000000000000000000" pitchFamily="50" charset="0"/>
              </a:rPr>
              <a:t>Milk and Alternatives</a:t>
            </a:r>
            <a:endParaRPr lang="en-US" sz="2000" dirty="0">
              <a:solidFill>
                <a:schemeClr val="accent1"/>
              </a:solidFill>
              <a:latin typeface="Museo Sans 900" panose="02000000000000000000" pitchFamily="50" charset="0"/>
            </a:endParaRPr>
          </a:p>
          <a:p>
            <a:pPr algn="ctr"/>
            <a:endParaRPr lang="en-CA" sz="500" dirty="0">
              <a:latin typeface="Museo Sans 300" panose="02000000000000000000" pitchFamily="50" charset="0"/>
            </a:endParaRPr>
          </a:p>
          <a:p>
            <a:pPr marL="285750" indent="-285750">
              <a:buFont typeface="Arial" panose="020B0604020202020204" pitchFamily="34" charset="0"/>
              <a:buChar char="•"/>
            </a:pPr>
            <a:r>
              <a:rPr lang="en-CA" sz="1600" dirty="0">
                <a:latin typeface="Museo Sans 300" panose="02000000000000000000" pitchFamily="50" charset="0"/>
              </a:rPr>
              <a:t>Try </a:t>
            </a:r>
            <a:r>
              <a:rPr lang="en-CA" sz="1600" b="1" dirty="0">
                <a:solidFill>
                  <a:schemeClr val="accent1"/>
                </a:solidFill>
                <a:latin typeface="Museo Sans 300" panose="02000000000000000000" pitchFamily="50" charset="0"/>
              </a:rPr>
              <a:t>Greek yogurt </a:t>
            </a:r>
            <a:r>
              <a:rPr lang="en-CA" sz="1600" dirty="0">
                <a:latin typeface="Museo Sans 300" panose="02000000000000000000" pitchFamily="50" charset="0"/>
              </a:rPr>
              <a:t>instead of sour cream</a:t>
            </a:r>
          </a:p>
          <a:p>
            <a:pPr marL="285750" indent="-285750">
              <a:buFont typeface="Arial" panose="020B0604020202020204" pitchFamily="34" charset="0"/>
              <a:buChar char="•"/>
            </a:pPr>
            <a:r>
              <a:rPr lang="en-CA" sz="1600" dirty="0">
                <a:latin typeface="Museo Sans 300" panose="02000000000000000000" pitchFamily="50" charset="0"/>
              </a:rPr>
              <a:t>Control your </a:t>
            </a:r>
            <a:r>
              <a:rPr lang="en-CA" sz="1600" dirty="0">
                <a:latin typeface="Museo Sans 900" panose="02000000000000000000" pitchFamily="50" charset="0"/>
              </a:rPr>
              <a:t>portion</a:t>
            </a:r>
            <a:r>
              <a:rPr lang="en-CA" sz="1600" dirty="0">
                <a:latin typeface="Museo Sans 300" panose="02000000000000000000" pitchFamily="50" charset="0"/>
              </a:rPr>
              <a:t> </a:t>
            </a:r>
            <a:r>
              <a:rPr lang="en-CA" sz="1600" dirty="0">
                <a:latin typeface="Museo Sans 900" panose="02000000000000000000" pitchFamily="50" charset="0"/>
              </a:rPr>
              <a:t>size</a:t>
            </a:r>
            <a:r>
              <a:rPr lang="en-CA" sz="1600" dirty="0">
                <a:latin typeface="Museo Sans 300" panose="02000000000000000000" pitchFamily="50" charset="0"/>
              </a:rPr>
              <a:t> of cheese</a:t>
            </a:r>
          </a:p>
          <a:p>
            <a:pPr marL="285750" indent="-285750">
              <a:buFont typeface="Arial" panose="020B0604020202020204" pitchFamily="34" charset="0"/>
              <a:buChar char="•"/>
            </a:pPr>
            <a:r>
              <a:rPr lang="en-CA" sz="1600" dirty="0">
                <a:latin typeface="Museo Sans 300" panose="02000000000000000000" pitchFamily="50" charset="0"/>
              </a:rPr>
              <a:t>Use milk instead of cream</a:t>
            </a:r>
          </a:p>
        </p:txBody>
      </p:sp>
      <p:sp>
        <p:nvSpPr>
          <p:cNvPr id="13" name="Title 1"/>
          <p:cNvSpPr>
            <a:spLocks noGrp="1"/>
          </p:cNvSpPr>
          <p:nvPr>
            <p:ph type="title"/>
          </p:nvPr>
        </p:nvSpPr>
        <p:spPr>
          <a:xfrm>
            <a:off x="613278" y="471079"/>
            <a:ext cx="6283233" cy="1499616"/>
          </a:xfrm>
        </p:spPr>
        <p:txBody>
          <a:bodyPr>
            <a:noAutofit/>
          </a:bodyPr>
          <a:lstStyle/>
          <a:p>
            <a:pPr algn="ctr"/>
            <a:r>
              <a:rPr lang="en-CA" sz="4800" dirty="0">
                <a:solidFill>
                  <a:srgbClr val="3E4662"/>
                </a:solidFill>
              </a:rPr>
              <a:t>Adapting Recipes</a:t>
            </a:r>
            <a:r>
              <a:rPr lang="en-CA" sz="3600" dirty="0"/>
              <a:t/>
            </a:r>
            <a:br>
              <a:rPr lang="en-CA" sz="3600" dirty="0"/>
            </a:br>
            <a:r>
              <a:rPr lang="en-CA" sz="3600" dirty="0">
                <a:latin typeface="Museo Sans 300" panose="02000000000000000000" pitchFamily="50" charset="0"/>
              </a:rPr>
              <a:t>FATS, PROTEIN, DAIRY</a:t>
            </a:r>
          </a:p>
        </p:txBody>
      </p:sp>
    </p:spTree>
    <p:extLst>
      <p:ext uri="{BB962C8B-B14F-4D97-AF65-F5344CB8AC3E}">
        <p14:creationId xmlns:p14="http://schemas.microsoft.com/office/powerpoint/2010/main" val="4267464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t="3630"/>
          <a:stretch/>
        </p:blipFill>
        <p:spPr>
          <a:xfrm>
            <a:off x="17741" y="-44970"/>
            <a:ext cx="12212965" cy="6978725"/>
          </a:xfrm>
          <a:prstGeom prst="rect">
            <a:avLst/>
          </a:prstGeom>
        </p:spPr>
      </p:pic>
      <p:sp>
        <p:nvSpPr>
          <p:cNvPr id="52" name="Rectangle 51"/>
          <p:cNvSpPr/>
          <p:nvPr/>
        </p:nvSpPr>
        <p:spPr>
          <a:xfrm>
            <a:off x="-46029" y="1"/>
            <a:ext cx="12192000" cy="6842537"/>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82224" y="2718733"/>
            <a:ext cx="3289106" cy="37973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18965" y="2653318"/>
            <a:ext cx="3289106" cy="379730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567110" y="2718733"/>
            <a:ext cx="3289106" cy="37973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74768" y="454879"/>
            <a:ext cx="11717232" cy="1200329"/>
          </a:xfrm>
          <a:prstGeom prst="rect">
            <a:avLst/>
          </a:prstGeom>
        </p:spPr>
        <p:txBody>
          <a:bodyPr wrap="square">
            <a:spAutoFit/>
          </a:bodyPr>
          <a:lstStyle/>
          <a:p>
            <a:pPr algn="ctr"/>
            <a:r>
              <a:rPr lang="en-US" sz="7200" dirty="0">
                <a:latin typeface="Museo Sans 900" panose="02000000000000000000" pitchFamily="50" charset="0"/>
              </a:rPr>
              <a:t>KNOWLEDGE CHECK</a:t>
            </a:r>
          </a:p>
        </p:txBody>
      </p:sp>
      <p:grpSp>
        <p:nvGrpSpPr>
          <p:cNvPr id="3" name="Group 2"/>
          <p:cNvGrpSpPr/>
          <p:nvPr/>
        </p:nvGrpSpPr>
        <p:grpSpPr>
          <a:xfrm>
            <a:off x="370029" y="1848144"/>
            <a:ext cx="11508388" cy="1158849"/>
            <a:chOff x="282606" y="2421481"/>
            <a:chExt cx="11508388" cy="1158849"/>
          </a:xfrm>
        </p:grpSpPr>
        <p:sp>
          <p:nvSpPr>
            <p:cNvPr id="32" name="Rectangle 31"/>
            <p:cNvSpPr/>
            <p:nvPr/>
          </p:nvSpPr>
          <p:spPr>
            <a:xfrm>
              <a:off x="5223360" y="2713898"/>
              <a:ext cx="2419682" cy="622840"/>
            </a:xfrm>
            <a:prstGeom prst="rect">
              <a:avLst/>
            </a:prstGeom>
            <a:solidFill>
              <a:srgbClr val="F6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useo Sans 900" panose="02000000000000000000" pitchFamily="50" charset="0"/>
                </a:rPr>
                <a:t>ADD FLAVOUR</a:t>
              </a:r>
              <a:endParaRPr lang="en-US" sz="2800" b="1" dirty="0">
                <a:solidFill>
                  <a:schemeClr val="bg1"/>
                </a:solidFill>
                <a:latin typeface="Museo Sans 900" panose="02000000000000000000" pitchFamily="50" charset="0"/>
              </a:endParaRPr>
            </a:p>
          </p:txBody>
        </p:sp>
        <p:sp>
          <p:nvSpPr>
            <p:cNvPr id="33" name="Rectangle 32"/>
            <p:cNvSpPr/>
            <p:nvPr/>
          </p:nvSpPr>
          <p:spPr>
            <a:xfrm>
              <a:off x="9338871" y="2690111"/>
              <a:ext cx="2452123" cy="622840"/>
            </a:xfrm>
            <a:prstGeom prst="rect">
              <a:avLst/>
            </a:prstGeom>
            <a:solidFill>
              <a:srgbClr val="F6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Museo Sans 900" panose="02000000000000000000" pitchFamily="50" charset="0"/>
                </a:rPr>
                <a:t>ADAPT</a:t>
              </a:r>
              <a:endParaRPr lang="en-US" sz="2000" b="1" dirty="0">
                <a:solidFill>
                  <a:schemeClr val="bg1"/>
                </a:solidFill>
                <a:latin typeface="Museo Sans 900" panose="02000000000000000000" pitchFamily="50" charset="0"/>
              </a:endParaRPr>
            </a:p>
          </p:txBody>
        </p:sp>
        <p:sp>
          <p:nvSpPr>
            <p:cNvPr id="29" name="Oval 28"/>
            <p:cNvSpPr/>
            <p:nvPr/>
          </p:nvSpPr>
          <p:spPr>
            <a:xfrm>
              <a:off x="4216363" y="2479430"/>
              <a:ext cx="1100900" cy="1100900"/>
            </a:xfrm>
            <a:prstGeom prst="ellipse">
              <a:avLst/>
            </a:prstGeom>
            <a:solidFill>
              <a:srgbClr val="F05A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Museo Sans 900" panose="02000000000000000000" pitchFamily="2" charset="77"/>
                  <a:cs typeface="Calibri" panose="020F0502020204030204" pitchFamily="34" charset="0"/>
                </a:rPr>
                <a:t>2</a:t>
              </a:r>
              <a:endParaRPr lang="en-US" sz="8000" b="1" dirty="0">
                <a:latin typeface="Museo Sans 900" panose="02000000000000000000" pitchFamily="2" charset="77"/>
              </a:endParaRPr>
            </a:p>
          </p:txBody>
        </p:sp>
        <p:sp>
          <p:nvSpPr>
            <p:cNvPr id="30" name="Oval 29"/>
            <p:cNvSpPr/>
            <p:nvPr/>
          </p:nvSpPr>
          <p:spPr>
            <a:xfrm>
              <a:off x="8300985" y="2421481"/>
              <a:ext cx="1121461" cy="1121461"/>
            </a:xfrm>
            <a:prstGeom prst="ellipse">
              <a:avLst/>
            </a:prstGeom>
            <a:solidFill>
              <a:srgbClr val="F05A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Museo Sans 900" panose="02000000000000000000" pitchFamily="2" charset="77"/>
                  <a:cs typeface="Calibri" panose="020F0502020204030204" pitchFamily="34" charset="0"/>
                </a:rPr>
                <a:t>3</a:t>
              </a:r>
              <a:endParaRPr lang="en-US" sz="8000" b="1" dirty="0">
                <a:latin typeface="Museo Sans 900" panose="02000000000000000000" pitchFamily="2" charset="77"/>
              </a:endParaRPr>
            </a:p>
          </p:txBody>
        </p:sp>
        <p:sp>
          <p:nvSpPr>
            <p:cNvPr id="26" name="Rectangle 25"/>
            <p:cNvSpPr/>
            <p:nvPr/>
          </p:nvSpPr>
          <p:spPr>
            <a:xfrm>
              <a:off x="1280765" y="2685607"/>
              <a:ext cx="2419682" cy="622840"/>
            </a:xfrm>
            <a:prstGeom prst="rect">
              <a:avLst/>
            </a:prstGeom>
            <a:solidFill>
              <a:srgbClr val="F6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useo Sans 900" panose="02000000000000000000" pitchFamily="50" charset="0"/>
                </a:rPr>
                <a:t>LIMIT SODIUM</a:t>
              </a:r>
              <a:endParaRPr lang="en-US" sz="2800" b="1" dirty="0">
                <a:solidFill>
                  <a:schemeClr val="bg1"/>
                </a:solidFill>
                <a:latin typeface="Museo Sans 900" panose="02000000000000000000" pitchFamily="50" charset="0"/>
              </a:endParaRPr>
            </a:p>
          </p:txBody>
        </p:sp>
        <p:sp>
          <p:nvSpPr>
            <p:cNvPr id="7" name="Oval 6"/>
            <p:cNvSpPr/>
            <p:nvPr/>
          </p:nvSpPr>
          <p:spPr>
            <a:xfrm>
              <a:off x="282606" y="2451112"/>
              <a:ext cx="1091830" cy="1091830"/>
            </a:xfrm>
            <a:prstGeom prst="ellipse">
              <a:avLst/>
            </a:prstGeom>
            <a:solidFill>
              <a:srgbClr val="F05A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Museo Sans 900" panose="02000000000000000000" pitchFamily="2" charset="77"/>
                  <a:cs typeface="Calibri" panose="020F0502020204030204" pitchFamily="34" charset="0"/>
                </a:rPr>
                <a:t>1</a:t>
              </a:r>
            </a:p>
          </p:txBody>
        </p:sp>
      </p:grpSp>
      <p:sp>
        <p:nvSpPr>
          <p:cNvPr id="22" name="Oval 21"/>
          <p:cNvSpPr/>
          <p:nvPr/>
        </p:nvSpPr>
        <p:spPr>
          <a:xfrm>
            <a:off x="776945" y="3425361"/>
            <a:ext cx="2634916" cy="2634916"/>
          </a:xfrm>
          <a:prstGeom prst="ellipse">
            <a:avLst/>
          </a:prstGeom>
          <a:solidFill>
            <a:srgbClr val="167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072594" y="4153615"/>
            <a:ext cx="2314202" cy="1200329"/>
          </a:xfrm>
          <a:prstGeom prst="rect">
            <a:avLst/>
          </a:prstGeom>
          <a:noFill/>
        </p:spPr>
        <p:txBody>
          <a:bodyPr wrap="square" rtlCol="0">
            <a:spAutoFit/>
          </a:bodyPr>
          <a:lstStyle/>
          <a:p>
            <a:r>
              <a:rPr lang="en-US" sz="3600" b="1" dirty="0">
                <a:solidFill>
                  <a:schemeClr val="bg1"/>
                </a:solidFill>
                <a:latin typeface="Museo Sans 900" panose="02000000000000000000" pitchFamily="50" charset="0"/>
              </a:rPr>
              <a:t>&lt;200mg</a:t>
            </a:r>
          </a:p>
          <a:p>
            <a:r>
              <a:rPr lang="en-US" sz="3600" b="1" dirty="0">
                <a:solidFill>
                  <a:schemeClr val="bg1"/>
                </a:solidFill>
                <a:latin typeface="Museo Sans 900" panose="02000000000000000000" pitchFamily="50" charset="0"/>
              </a:rPr>
              <a:t>&lt;10% DV</a:t>
            </a:r>
          </a:p>
        </p:txBody>
      </p:sp>
      <p:pic>
        <p:nvPicPr>
          <p:cNvPr id="37" name="Picture 3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r="63269"/>
          <a:stretch/>
        </p:blipFill>
        <p:spPr>
          <a:xfrm>
            <a:off x="4639234" y="3203939"/>
            <a:ext cx="811061" cy="1104062"/>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1633" y="5313893"/>
            <a:ext cx="644769" cy="920072"/>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8560" y="4487596"/>
            <a:ext cx="633334" cy="506667"/>
          </a:xfrm>
          <a:prstGeom prst="rect">
            <a:avLst/>
          </a:prstGeom>
        </p:spPr>
      </p:pic>
      <p:sp>
        <p:nvSpPr>
          <p:cNvPr id="40" name="TextBox 39"/>
          <p:cNvSpPr txBox="1"/>
          <p:nvPr/>
        </p:nvSpPr>
        <p:spPr>
          <a:xfrm>
            <a:off x="5329302" y="3577157"/>
            <a:ext cx="2378769" cy="369332"/>
          </a:xfrm>
          <a:prstGeom prst="rect">
            <a:avLst/>
          </a:prstGeom>
          <a:noFill/>
        </p:spPr>
        <p:txBody>
          <a:bodyPr wrap="square" rtlCol="0">
            <a:spAutoFit/>
          </a:bodyPr>
          <a:lstStyle/>
          <a:p>
            <a:r>
              <a:rPr lang="en-US" dirty="0">
                <a:latin typeface="Museo Sans 900" panose="02000000000000000000" pitchFamily="50" charset="0"/>
              </a:rPr>
              <a:t>HERBS AND SPICES</a:t>
            </a:r>
          </a:p>
        </p:txBody>
      </p:sp>
      <p:sp>
        <p:nvSpPr>
          <p:cNvPr id="41" name="TextBox 40"/>
          <p:cNvSpPr txBox="1"/>
          <p:nvPr/>
        </p:nvSpPr>
        <p:spPr>
          <a:xfrm>
            <a:off x="5327546" y="4540618"/>
            <a:ext cx="2248911" cy="646331"/>
          </a:xfrm>
          <a:prstGeom prst="rect">
            <a:avLst/>
          </a:prstGeom>
          <a:noFill/>
        </p:spPr>
        <p:txBody>
          <a:bodyPr wrap="square" rtlCol="0">
            <a:spAutoFit/>
          </a:bodyPr>
          <a:lstStyle/>
          <a:p>
            <a:r>
              <a:rPr lang="en-US" dirty="0">
                <a:latin typeface="Museo Sans 900" panose="02000000000000000000" pitchFamily="50" charset="0"/>
              </a:rPr>
              <a:t>ACIDS, SAUCES, BROTH </a:t>
            </a:r>
          </a:p>
        </p:txBody>
      </p:sp>
      <p:sp>
        <p:nvSpPr>
          <p:cNvPr id="42" name="TextBox 41"/>
          <p:cNvSpPr txBox="1"/>
          <p:nvPr/>
        </p:nvSpPr>
        <p:spPr>
          <a:xfrm>
            <a:off x="5382563" y="5534544"/>
            <a:ext cx="2382351" cy="369332"/>
          </a:xfrm>
          <a:prstGeom prst="rect">
            <a:avLst/>
          </a:prstGeom>
          <a:noFill/>
        </p:spPr>
        <p:txBody>
          <a:bodyPr wrap="square" rtlCol="0">
            <a:spAutoFit/>
          </a:bodyPr>
          <a:lstStyle/>
          <a:p>
            <a:r>
              <a:rPr lang="en-US" dirty="0">
                <a:latin typeface="Museo Sans 900" panose="02000000000000000000" pitchFamily="50" charset="0"/>
              </a:rPr>
              <a:t>COOKING METHOD</a:t>
            </a:r>
          </a:p>
        </p:txBody>
      </p:sp>
      <p:sp>
        <p:nvSpPr>
          <p:cNvPr id="44" name="TextBox 43"/>
          <p:cNvSpPr txBox="1"/>
          <p:nvPr/>
        </p:nvSpPr>
        <p:spPr>
          <a:xfrm>
            <a:off x="9449403" y="5664693"/>
            <a:ext cx="2371750" cy="584775"/>
          </a:xfrm>
          <a:prstGeom prst="rect">
            <a:avLst/>
          </a:prstGeom>
          <a:noFill/>
        </p:spPr>
        <p:txBody>
          <a:bodyPr wrap="square" rtlCol="0">
            <a:spAutoFit/>
          </a:bodyPr>
          <a:lstStyle/>
          <a:p>
            <a:r>
              <a:rPr lang="en-US" sz="1600" b="1" dirty="0">
                <a:latin typeface="Museo Sans 900" panose="02000000000000000000" pitchFamily="50" charset="0"/>
              </a:rPr>
              <a:t>Minimize Fat (look for lean and low fat)</a:t>
            </a:r>
          </a:p>
        </p:txBody>
      </p:sp>
      <p:sp>
        <p:nvSpPr>
          <p:cNvPr id="45" name="Oval 44"/>
          <p:cNvSpPr/>
          <p:nvPr/>
        </p:nvSpPr>
        <p:spPr>
          <a:xfrm>
            <a:off x="8649341" y="3080006"/>
            <a:ext cx="710157" cy="710157"/>
          </a:xfrm>
          <a:prstGeom prst="ellipse">
            <a:avLst/>
          </a:prstGeom>
          <a:solidFill>
            <a:srgbClr val="92A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46" name="Oval 45"/>
          <p:cNvSpPr/>
          <p:nvPr/>
        </p:nvSpPr>
        <p:spPr>
          <a:xfrm>
            <a:off x="8649341" y="3887552"/>
            <a:ext cx="710157" cy="710157"/>
          </a:xfrm>
          <a:prstGeom prst="ellipse">
            <a:avLst/>
          </a:prstGeom>
          <a:solidFill>
            <a:srgbClr val="92A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47" name="Oval 46"/>
          <p:cNvSpPr/>
          <p:nvPr/>
        </p:nvSpPr>
        <p:spPr>
          <a:xfrm>
            <a:off x="8649341" y="4712031"/>
            <a:ext cx="710157" cy="710157"/>
          </a:xfrm>
          <a:prstGeom prst="ellipse">
            <a:avLst/>
          </a:prstGeom>
          <a:solidFill>
            <a:srgbClr val="92A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
        <p:nvSpPr>
          <p:cNvPr id="48" name="Oval 47"/>
          <p:cNvSpPr/>
          <p:nvPr/>
        </p:nvSpPr>
        <p:spPr>
          <a:xfrm>
            <a:off x="8656143" y="5538093"/>
            <a:ext cx="710157" cy="710157"/>
          </a:xfrm>
          <a:prstGeom prst="ellipse">
            <a:avLst/>
          </a:prstGeom>
          <a:solidFill>
            <a:srgbClr val="92A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4</a:t>
            </a:r>
          </a:p>
        </p:txBody>
      </p:sp>
      <p:sp>
        <p:nvSpPr>
          <p:cNvPr id="49" name="Rectangle 48"/>
          <p:cNvSpPr/>
          <p:nvPr/>
        </p:nvSpPr>
        <p:spPr>
          <a:xfrm>
            <a:off x="9394349" y="3221175"/>
            <a:ext cx="2449710" cy="338554"/>
          </a:xfrm>
          <a:prstGeom prst="rect">
            <a:avLst/>
          </a:prstGeom>
        </p:spPr>
        <p:txBody>
          <a:bodyPr wrap="none">
            <a:spAutoFit/>
          </a:bodyPr>
          <a:lstStyle/>
          <a:p>
            <a:r>
              <a:rPr lang="en-US" sz="1600" b="1" dirty="0">
                <a:latin typeface="Museo Sans 900" panose="02000000000000000000" pitchFamily="50" charset="0"/>
              </a:rPr>
              <a:t>Swap/Decrease Sugars</a:t>
            </a:r>
          </a:p>
        </p:txBody>
      </p:sp>
      <p:sp>
        <p:nvSpPr>
          <p:cNvPr id="50" name="Rectangle 49"/>
          <p:cNvSpPr/>
          <p:nvPr/>
        </p:nvSpPr>
        <p:spPr>
          <a:xfrm>
            <a:off x="9436978" y="4053209"/>
            <a:ext cx="2337959" cy="584775"/>
          </a:xfrm>
          <a:prstGeom prst="rect">
            <a:avLst/>
          </a:prstGeom>
        </p:spPr>
        <p:txBody>
          <a:bodyPr wrap="square">
            <a:spAutoFit/>
          </a:bodyPr>
          <a:lstStyle/>
          <a:p>
            <a:r>
              <a:rPr lang="en-US" sz="1600" b="1" dirty="0">
                <a:latin typeface="Museo Sans 900" panose="02000000000000000000" pitchFamily="50" charset="0"/>
              </a:rPr>
              <a:t>Add Fibre (whole grains)</a:t>
            </a:r>
          </a:p>
        </p:txBody>
      </p:sp>
      <p:sp>
        <p:nvSpPr>
          <p:cNvPr id="51" name="Rectangle 50"/>
          <p:cNvSpPr/>
          <p:nvPr/>
        </p:nvSpPr>
        <p:spPr>
          <a:xfrm>
            <a:off x="9449403" y="4882443"/>
            <a:ext cx="2469202" cy="338554"/>
          </a:xfrm>
          <a:prstGeom prst="rect">
            <a:avLst/>
          </a:prstGeom>
        </p:spPr>
        <p:txBody>
          <a:bodyPr wrap="none">
            <a:spAutoFit/>
          </a:bodyPr>
          <a:lstStyle/>
          <a:p>
            <a:r>
              <a:rPr lang="en-US" sz="1600" b="1" dirty="0">
                <a:latin typeface="Museo Sans 900" panose="02000000000000000000" pitchFamily="50" charset="0"/>
              </a:rPr>
              <a:t>Add MORE Vegetables!</a:t>
            </a:r>
          </a:p>
        </p:txBody>
      </p:sp>
    </p:spTree>
    <p:extLst>
      <p:ext uri="{BB962C8B-B14F-4D97-AF65-F5344CB8AC3E}">
        <p14:creationId xmlns:p14="http://schemas.microsoft.com/office/powerpoint/2010/main" val="593846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sil, Herb, Culinary Herbs, Spice, Green, Plant"/>
          <p:cNvPicPr>
            <a:picLocks noChangeAspect="1" noChangeArrowheads="1"/>
          </p:cNvPicPr>
          <p:nvPr/>
        </p:nvPicPr>
        <p:blipFill rotWithShape="1">
          <a:blip r:embed="rId2">
            <a:extLst>
              <a:ext uri="{28A0092B-C50C-407E-A947-70E740481C1C}">
                <a14:useLocalDpi xmlns:a14="http://schemas.microsoft.com/office/drawing/2010/main" val="0"/>
              </a:ext>
            </a:extLst>
          </a:blip>
          <a:srcRect b="15303"/>
          <a:stretch/>
        </p:blipFill>
        <p:spPr bwMode="auto">
          <a:xfrm>
            <a:off x="0" y="1"/>
            <a:ext cx="12192000" cy="688412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397888" y="1273422"/>
            <a:ext cx="7396219" cy="2952617"/>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600" dirty="0">
                <a:solidFill>
                  <a:schemeClr val="bg1"/>
                </a:solidFill>
                <a:latin typeface="Museo Sans 900" panose="02000000000000000000" pitchFamily="50" charset="0"/>
              </a:rPr>
              <a:t>ACTIVITY TIME!</a:t>
            </a:r>
          </a:p>
        </p:txBody>
      </p:sp>
      <p:sp>
        <p:nvSpPr>
          <p:cNvPr id="9" name="Rectangle 8"/>
          <p:cNvSpPr/>
          <p:nvPr/>
        </p:nvSpPr>
        <p:spPr>
          <a:xfrm>
            <a:off x="3404414" y="4226039"/>
            <a:ext cx="5720536"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solidFill>
                  <a:schemeClr val="bg1"/>
                </a:solidFill>
                <a:latin typeface="Museo Sans 300" panose="02000000000000000000" pitchFamily="50" charset="0"/>
              </a:rPr>
              <a:t>FILL OUT YOUR HANDOUT!</a:t>
            </a:r>
          </a:p>
        </p:txBody>
      </p:sp>
    </p:spTree>
    <p:extLst>
      <p:ext uri="{BB962C8B-B14F-4D97-AF65-F5344CB8AC3E}">
        <p14:creationId xmlns:p14="http://schemas.microsoft.com/office/powerpoint/2010/main" val="590466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ournal, Write, Blank, Pages, Notes, Notebook, Di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2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US" sz="11500" dirty="0">
                <a:solidFill>
                  <a:schemeClr val="bg1"/>
                </a:solidFill>
              </a:rPr>
              <a:t>Icebreaker</a:t>
            </a:r>
            <a:endParaRPr lang="en-US" dirty="0">
              <a:solidFill>
                <a:schemeClr val="bg1"/>
              </a:solidFill>
            </a:endParaRPr>
          </a:p>
        </p:txBody>
      </p:sp>
      <p:sp>
        <p:nvSpPr>
          <p:cNvPr id="3" name="Content Placeholder 2"/>
          <p:cNvSpPr>
            <a:spLocks noGrp="1"/>
          </p:cNvSpPr>
          <p:nvPr>
            <p:ph idx="1"/>
          </p:nvPr>
        </p:nvSpPr>
        <p:spPr>
          <a:xfrm>
            <a:off x="2088751" y="2638696"/>
            <a:ext cx="8655449" cy="2847703"/>
          </a:xfrm>
          <a:solidFill>
            <a:schemeClr val="tx1">
              <a:alpha val="32157"/>
            </a:schemeClr>
          </a:solidFill>
        </p:spPr>
        <p:txBody>
          <a:bodyPr anchor="ctr">
            <a:normAutofit/>
          </a:bodyPr>
          <a:lstStyle/>
          <a:p>
            <a:pPr algn="ctr"/>
            <a:r>
              <a:rPr lang="en-US" sz="2800" dirty="0">
                <a:solidFill>
                  <a:schemeClr val="bg1"/>
                </a:solidFill>
              </a:rPr>
              <a:t>Have you tried any recipes that you learned here?</a:t>
            </a:r>
          </a:p>
          <a:p>
            <a:pPr algn="ctr"/>
            <a:r>
              <a:rPr lang="en-US" sz="2800" dirty="0">
                <a:solidFill>
                  <a:schemeClr val="bg1"/>
                </a:solidFill>
              </a:rPr>
              <a:t>Have you used anything you have learned?</a:t>
            </a:r>
          </a:p>
          <a:p>
            <a:pPr algn="ctr"/>
            <a:r>
              <a:rPr lang="en-US" sz="2800" dirty="0">
                <a:solidFill>
                  <a:schemeClr val="bg1"/>
                </a:solidFill>
              </a:rPr>
              <a:t>Are you planning to try anything?</a:t>
            </a:r>
          </a:p>
        </p:txBody>
      </p:sp>
    </p:spTree>
    <p:extLst>
      <p:ext uri="{BB962C8B-B14F-4D97-AF65-F5344CB8AC3E}">
        <p14:creationId xmlns:p14="http://schemas.microsoft.com/office/powerpoint/2010/main" val="1679844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6600" dirty="0">
                <a:solidFill>
                  <a:srgbClr val="3E4662"/>
                </a:solidFill>
              </a:rPr>
              <a:t>where IS IT hiding?</a:t>
            </a:r>
            <a:endParaRPr lang="fr-CA" sz="6600" dirty="0">
              <a:solidFill>
                <a:srgbClr val="3E4662"/>
              </a:solidFill>
            </a:endParaRPr>
          </a:p>
        </p:txBody>
      </p:sp>
      <p:cxnSp>
        <p:nvCxnSpPr>
          <p:cNvPr id="12" name="Straight Arrow Connector 11"/>
          <p:cNvCxnSpPr/>
          <p:nvPr/>
        </p:nvCxnSpPr>
        <p:spPr>
          <a:xfrm flipH="1">
            <a:off x="8109284" y="3970421"/>
            <a:ext cx="2634916" cy="0"/>
          </a:xfrm>
          <a:prstGeom prst="straightConnector1">
            <a:avLst/>
          </a:prstGeom>
          <a:ln w="76200">
            <a:solidFill>
              <a:srgbClr val="167D9D"/>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236419" y="3275311"/>
            <a:ext cx="2986665" cy="28522"/>
          </a:xfrm>
          <a:prstGeom prst="straightConnector1">
            <a:avLst/>
          </a:prstGeom>
          <a:ln w="76200">
            <a:solidFill>
              <a:srgbClr val="92AD3C"/>
            </a:soli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80142">
            <a:off x="2897542" y="2017272"/>
            <a:ext cx="6358679" cy="4243184"/>
          </a:xfrm>
          <a:prstGeom prst="rect">
            <a:avLst/>
          </a:prstGeom>
        </p:spPr>
      </p:pic>
      <p:cxnSp>
        <p:nvCxnSpPr>
          <p:cNvPr id="19" name="Straight Arrow Connector 18"/>
          <p:cNvCxnSpPr/>
          <p:nvPr/>
        </p:nvCxnSpPr>
        <p:spPr>
          <a:xfrm>
            <a:off x="1248451" y="4138864"/>
            <a:ext cx="2758065" cy="0"/>
          </a:xfrm>
          <a:prstGeom prst="straightConnector1">
            <a:avLst/>
          </a:prstGeom>
          <a:ln w="76200">
            <a:solidFill>
              <a:srgbClr val="F6931D"/>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48451" y="5128624"/>
            <a:ext cx="2974633" cy="0"/>
          </a:xfrm>
          <a:prstGeom prst="straightConnector1">
            <a:avLst/>
          </a:prstGeom>
          <a:ln w="76200">
            <a:solidFill>
              <a:srgbClr val="F05A28"/>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61947" y="3429000"/>
            <a:ext cx="2298032" cy="433137"/>
          </a:xfrm>
          <a:prstGeom prst="rect">
            <a:avLst/>
          </a:prstGeom>
          <a:noFill/>
        </p:spPr>
        <p:txBody>
          <a:bodyPr wrap="square" rtlCol="0">
            <a:spAutoFit/>
          </a:bodyPr>
          <a:lstStyle/>
          <a:p>
            <a:endParaRPr lang="en-US" dirty="0"/>
          </a:p>
        </p:txBody>
      </p:sp>
      <p:sp>
        <p:nvSpPr>
          <p:cNvPr id="25" name="TextBox 24"/>
          <p:cNvSpPr txBox="1"/>
          <p:nvPr/>
        </p:nvSpPr>
        <p:spPr>
          <a:xfrm>
            <a:off x="8181473" y="3492805"/>
            <a:ext cx="2658979" cy="338554"/>
          </a:xfrm>
          <a:prstGeom prst="rect">
            <a:avLst/>
          </a:prstGeom>
          <a:noFill/>
        </p:spPr>
        <p:txBody>
          <a:bodyPr wrap="square" rtlCol="0">
            <a:spAutoFit/>
          </a:bodyPr>
          <a:lstStyle/>
          <a:p>
            <a:r>
              <a:rPr lang="en-US" sz="1600" b="1" dirty="0">
                <a:solidFill>
                  <a:srgbClr val="167D9D"/>
                </a:solidFill>
                <a:latin typeface="Museo Sans 900" panose="02000000000000000000" pitchFamily="50" charset="0"/>
              </a:rPr>
              <a:t>77% PROCESSED FOODS</a:t>
            </a:r>
          </a:p>
        </p:txBody>
      </p:sp>
      <p:sp>
        <p:nvSpPr>
          <p:cNvPr id="27" name="TextBox 26"/>
          <p:cNvSpPr txBox="1"/>
          <p:nvPr/>
        </p:nvSpPr>
        <p:spPr>
          <a:xfrm>
            <a:off x="1153613" y="2905979"/>
            <a:ext cx="3237913" cy="338554"/>
          </a:xfrm>
          <a:prstGeom prst="rect">
            <a:avLst/>
          </a:prstGeom>
          <a:noFill/>
        </p:spPr>
        <p:txBody>
          <a:bodyPr wrap="square" rtlCol="0">
            <a:spAutoFit/>
          </a:bodyPr>
          <a:lstStyle/>
          <a:p>
            <a:r>
              <a:rPr lang="en-US" sz="1600" b="1" dirty="0">
                <a:solidFill>
                  <a:srgbClr val="92AD3C"/>
                </a:solidFill>
                <a:latin typeface="Museo Sans 900" panose="02000000000000000000" pitchFamily="50" charset="0"/>
              </a:rPr>
              <a:t>5% ADDED DURING COOKING</a:t>
            </a:r>
          </a:p>
        </p:txBody>
      </p:sp>
      <p:sp>
        <p:nvSpPr>
          <p:cNvPr id="28" name="TextBox 27"/>
          <p:cNvSpPr txBox="1"/>
          <p:nvPr/>
        </p:nvSpPr>
        <p:spPr>
          <a:xfrm>
            <a:off x="1180860" y="3741010"/>
            <a:ext cx="2770097" cy="338554"/>
          </a:xfrm>
          <a:prstGeom prst="rect">
            <a:avLst/>
          </a:prstGeom>
          <a:noFill/>
        </p:spPr>
        <p:txBody>
          <a:bodyPr wrap="square" rtlCol="0">
            <a:spAutoFit/>
          </a:bodyPr>
          <a:lstStyle/>
          <a:p>
            <a:r>
              <a:rPr lang="en-US" sz="1600" b="1" dirty="0">
                <a:solidFill>
                  <a:srgbClr val="F6931D"/>
                </a:solidFill>
                <a:latin typeface="Museo Sans 900" panose="02000000000000000000" pitchFamily="50" charset="0"/>
              </a:rPr>
              <a:t>6% ADDED AT THE TABLE</a:t>
            </a:r>
          </a:p>
        </p:txBody>
      </p:sp>
      <p:sp>
        <p:nvSpPr>
          <p:cNvPr id="29" name="TextBox 28"/>
          <p:cNvSpPr txBox="1"/>
          <p:nvPr/>
        </p:nvSpPr>
        <p:spPr>
          <a:xfrm>
            <a:off x="1153613" y="4730770"/>
            <a:ext cx="3081502" cy="338554"/>
          </a:xfrm>
          <a:prstGeom prst="rect">
            <a:avLst/>
          </a:prstGeom>
          <a:noFill/>
        </p:spPr>
        <p:txBody>
          <a:bodyPr wrap="square" rtlCol="0">
            <a:spAutoFit/>
          </a:bodyPr>
          <a:lstStyle/>
          <a:p>
            <a:r>
              <a:rPr lang="en-US" sz="1600" b="1" dirty="0">
                <a:solidFill>
                  <a:srgbClr val="F05A28"/>
                </a:solidFill>
                <a:latin typeface="Museo Sans 900" panose="02000000000000000000" pitchFamily="50" charset="0"/>
              </a:rPr>
              <a:t>12% NATURALLY OCCURING</a:t>
            </a:r>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20637" b="84382" l="18213" r="83261"/>
                    </a14:imgEffect>
                  </a14:imgLayer>
                </a14:imgProps>
              </a:ext>
              <a:ext uri="{28A0092B-C50C-407E-A947-70E740481C1C}">
                <a14:useLocalDpi xmlns:a14="http://schemas.microsoft.com/office/drawing/2010/main" val="0"/>
              </a:ext>
            </a:extLst>
          </a:blip>
          <a:srcRect l="19309" t="21304" r="20583" b="20274"/>
          <a:stretch/>
        </p:blipFill>
        <p:spPr>
          <a:xfrm rot="763969">
            <a:off x="3905486" y="1872102"/>
            <a:ext cx="4316313" cy="4566377"/>
          </a:xfrm>
          <a:prstGeom prst="rect">
            <a:avLst/>
          </a:prstGeom>
        </p:spPr>
      </p:pic>
    </p:spTree>
    <p:extLst>
      <p:ext uri="{BB962C8B-B14F-4D97-AF65-F5344CB8AC3E}">
        <p14:creationId xmlns:p14="http://schemas.microsoft.com/office/powerpoint/2010/main" val="151013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900" y="635008"/>
            <a:ext cx="9720072" cy="1499616"/>
          </a:xfrm>
        </p:spPr>
        <p:txBody>
          <a:bodyPr>
            <a:normAutofit/>
          </a:bodyPr>
          <a:lstStyle/>
          <a:p>
            <a:r>
              <a:rPr lang="en-CA" sz="6000" dirty="0">
                <a:solidFill>
                  <a:srgbClr val="3E4662"/>
                </a:solidFill>
              </a:rPr>
              <a:t>BANANA MUFFINS</a:t>
            </a:r>
            <a:endParaRPr lang="en-CA" sz="5400" dirty="0">
              <a:solidFill>
                <a:srgbClr val="3E4662"/>
              </a:solidFill>
              <a:latin typeface="Gill Sans MT Condensed" panose="020B0506020104020203"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871113339"/>
              </p:ext>
            </p:extLst>
          </p:nvPr>
        </p:nvGraphicFramePr>
        <p:xfrm>
          <a:off x="2324537" y="2420888"/>
          <a:ext cx="7620328" cy="3888432"/>
        </p:xfrm>
        <a:graphic>
          <a:graphicData uri="http://schemas.openxmlformats.org/drawingml/2006/table">
            <a:tbl>
              <a:tblPr firstRow="1" firstCol="1" bandRow="1" bandCol="1"/>
              <a:tblGrid>
                <a:gridCol w="3807270">
                  <a:extLst>
                    <a:ext uri="{9D8B030D-6E8A-4147-A177-3AD203B41FA5}">
                      <a16:colId xmlns:a16="http://schemas.microsoft.com/office/drawing/2014/main" val="20000"/>
                    </a:ext>
                  </a:extLst>
                </a:gridCol>
                <a:gridCol w="3813058">
                  <a:extLst>
                    <a:ext uri="{9D8B030D-6E8A-4147-A177-3AD203B41FA5}">
                      <a16:colId xmlns:a16="http://schemas.microsoft.com/office/drawing/2014/main" val="20001"/>
                    </a:ext>
                  </a:extLst>
                </a:gridCol>
              </a:tblGrid>
              <a:tr h="324036">
                <a:tc>
                  <a:txBody>
                    <a:bodyPr/>
                    <a:lstStyle/>
                    <a:p>
                      <a:pPr marL="0" marR="0" algn="ctr">
                        <a:spcBef>
                          <a:spcPts val="0"/>
                        </a:spcBef>
                        <a:spcAft>
                          <a:spcPts val="0"/>
                        </a:spcAft>
                      </a:pPr>
                      <a:r>
                        <a:rPr lang="en-US" sz="1800" b="1" dirty="0">
                          <a:effectLst/>
                          <a:latin typeface="Museo Sans 900" panose="02000000000000000000" pitchFamily="50" charset="0"/>
                          <a:ea typeface="Cambria" panose="02040503050406030204" pitchFamily="18" charset="0"/>
                          <a:cs typeface="Times New Roman" panose="02020603050405020304" pitchFamily="18" charset="0"/>
                        </a:rPr>
                        <a:t>Ingredients</a:t>
                      </a:r>
                      <a:endParaRPr lang="en-US" sz="1600" dirty="0">
                        <a:effectLst/>
                        <a:latin typeface="Museo Sans 9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5A28"/>
                    </a:solidFill>
                  </a:tcPr>
                </a:tc>
                <a:tc>
                  <a:txBody>
                    <a:bodyPr/>
                    <a:lstStyle/>
                    <a:p>
                      <a:pPr marL="0" marR="0" algn="ctr">
                        <a:spcBef>
                          <a:spcPts val="0"/>
                        </a:spcBef>
                        <a:spcAft>
                          <a:spcPts val="0"/>
                        </a:spcAft>
                      </a:pPr>
                      <a:r>
                        <a:rPr lang="en-US" sz="1800" b="1" i="1" dirty="0">
                          <a:effectLst/>
                          <a:latin typeface="Museo Sans 900" panose="02000000000000000000" pitchFamily="50" charset="0"/>
                          <a:ea typeface="Cambria" panose="02040503050406030204" pitchFamily="18" charset="0"/>
                          <a:cs typeface="Times New Roman" panose="02020603050405020304" pitchFamily="18" charset="0"/>
                        </a:rPr>
                        <a:t>NEW</a:t>
                      </a:r>
                      <a:r>
                        <a:rPr lang="en-US" sz="1800" b="1" dirty="0">
                          <a:effectLst/>
                          <a:latin typeface="Museo Sans 900" panose="02000000000000000000" pitchFamily="50" charset="0"/>
                          <a:ea typeface="Cambria" panose="02040503050406030204" pitchFamily="18" charset="0"/>
                          <a:cs typeface="Times New Roman" panose="02020603050405020304" pitchFamily="18" charset="0"/>
                        </a:rPr>
                        <a:t>  Ingredients</a:t>
                      </a:r>
                      <a:endParaRPr lang="en-US" sz="1600" dirty="0">
                        <a:effectLst/>
                        <a:latin typeface="Museo Sans 9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5A28"/>
                    </a:solidFill>
                  </a:tcPr>
                </a:tc>
                <a:extLst>
                  <a:ext uri="{0D108BD9-81ED-4DB2-BD59-A6C34878D82A}">
                    <a16:rowId xmlns:a16="http://schemas.microsoft.com/office/drawing/2014/main" val="10000"/>
                  </a:ext>
                </a:extLst>
              </a:tr>
              <a:tr h="324036">
                <a:tc>
                  <a:txBody>
                    <a:bodyPr/>
                    <a:lstStyle/>
                    <a:p>
                      <a:pPr marL="0" marR="0">
                        <a:spcBef>
                          <a:spcPts val="0"/>
                        </a:spcBef>
                        <a:spcAft>
                          <a:spcPts val="0"/>
                        </a:spcAft>
                      </a:pPr>
                      <a:r>
                        <a:rPr lang="en-US" sz="1400" dirty="0">
                          <a:effectLst/>
                          <a:latin typeface="Museo Sans 300" panose="02000000000000000000" pitchFamily="50" charset="0"/>
                          <a:ea typeface="Cambria" panose="02040503050406030204" pitchFamily="18" charset="0"/>
                          <a:cs typeface="Times New Roman" panose="02020603050405020304" pitchFamily="18" charset="0"/>
                        </a:rPr>
                        <a:t>2</a:t>
                      </a:r>
                      <a:r>
                        <a:rPr lang="en-US" sz="1400" baseline="0" dirty="0">
                          <a:effectLst/>
                          <a:latin typeface="Museo Sans 300" panose="02000000000000000000" pitchFamily="50" charset="0"/>
                          <a:ea typeface="Cambria" panose="02040503050406030204" pitchFamily="18" charset="0"/>
                          <a:cs typeface="Times New Roman" panose="02020603050405020304" pitchFamily="18" charset="0"/>
                        </a:rPr>
                        <a:t>  </a:t>
                      </a:r>
                      <a:r>
                        <a:rPr lang="en-US" sz="1400" dirty="0">
                          <a:effectLst/>
                          <a:latin typeface="Museo Sans 300" panose="02000000000000000000" pitchFamily="50" charset="0"/>
                          <a:ea typeface="Cambria" panose="02040503050406030204" pitchFamily="18" charset="0"/>
                          <a:cs typeface="Times New Roman" panose="02020603050405020304" pitchFamily="18" charset="0"/>
                        </a:rPr>
                        <a:t>1/2 cups (625 mL) all-purpose flour</a:t>
                      </a:r>
                      <a:endParaRPr lang="en-US" sz="1200" dirty="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4036">
                <a:tc>
                  <a:txBody>
                    <a:bodyPr/>
                    <a:lstStyle/>
                    <a:p>
                      <a:pPr marL="0" marR="0">
                        <a:spcBef>
                          <a:spcPts val="0"/>
                        </a:spcBef>
                        <a:spcAft>
                          <a:spcPts val="0"/>
                        </a:spcAft>
                      </a:pPr>
                      <a:r>
                        <a:rPr lang="en-US" sz="1400">
                          <a:effectLst/>
                          <a:latin typeface="Museo Sans 300" panose="02000000000000000000" pitchFamily="50" charset="0"/>
                          <a:ea typeface="Cambria" panose="02040503050406030204" pitchFamily="18" charset="0"/>
                          <a:cs typeface="Times New Roman" panose="02020603050405020304" pitchFamily="18" charset="0"/>
                        </a:rPr>
                        <a:t>1 cup (250 mL) packed brown sugar</a:t>
                      </a:r>
                      <a:endParaRPr lang="en-US" sz="120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4036">
                <a:tc>
                  <a:txBody>
                    <a:bodyPr/>
                    <a:lstStyle/>
                    <a:p>
                      <a:pPr marL="0" marR="0">
                        <a:spcBef>
                          <a:spcPts val="0"/>
                        </a:spcBef>
                        <a:spcAft>
                          <a:spcPts val="0"/>
                        </a:spcAft>
                      </a:pPr>
                      <a:r>
                        <a:rPr lang="en-US" sz="1400" dirty="0">
                          <a:effectLst/>
                          <a:latin typeface="Museo Sans 300" panose="02000000000000000000" pitchFamily="50" charset="0"/>
                          <a:ea typeface="Cambria" panose="02040503050406030204" pitchFamily="18" charset="0"/>
                          <a:cs typeface="Times New Roman" panose="02020603050405020304" pitchFamily="18" charset="0"/>
                        </a:rPr>
                        <a:t>1-1/2 tsp (7 mL) baking powder</a:t>
                      </a:r>
                      <a:endParaRPr lang="en-US" sz="1200" dirty="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2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4036">
                <a:tc>
                  <a:txBody>
                    <a:bodyPr/>
                    <a:lstStyle/>
                    <a:p>
                      <a:pPr marL="0" marR="0">
                        <a:spcBef>
                          <a:spcPts val="0"/>
                        </a:spcBef>
                        <a:spcAft>
                          <a:spcPts val="0"/>
                        </a:spcAft>
                      </a:pPr>
                      <a:r>
                        <a:rPr lang="en-US" sz="1400" dirty="0">
                          <a:effectLst/>
                          <a:latin typeface="Museo Sans 300" panose="02000000000000000000" pitchFamily="50" charset="0"/>
                          <a:ea typeface="Cambria" panose="02040503050406030204" pitchFamily="18" charset="0"/>
                          <a:cs typeface="Times New Roman" panose="02020603050405020304" pitchFamily="18" charset="0"/>
                        </a:rPr>
                        <a:t>1 tsp (5 mL) baking soda</a:t>
                      </a:r>
                      <a:endParaRPr lang="en-US" sz="1200" dirty="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2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4036">
                <a:tc>
                  <a:txBody>
                    <a:bodyPr/>
                    <a:lstStyle/>
                    <a:p>
                      <a:pPr marL="0" marR="0">
                        <a:spcBef>
                          <a:spcPts val="0"/>
                        </a:spcBef>
                        <a:spcAft>
                          <a:spcPts val="0"/>
                        </a:spcAft>
                      </a:pPr>
                      <a:r>
                        <a:rPr lang="en-US" sz="1400">
                          <a:effectLst/>
                          <a:latin typeface="Museo Sans 300" panose="02000000000000000000" pitchFamily="50" charset="0"/>
                          <a:ea typeface="Cambria" panose="02040503050406030204" pitchFamily="18" charset="0"/>
                          <a:cs typeface="Times New Roman" panose="02020603050405020304" pitchFamily="18" charset="0"/>
                        </a:rPr>
                        <a:t>1/2 tsp (2 mL) salt</a:t>
                      </a:r>
                      <a:endParaRPr lang="en-US" sz="120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2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036">
                <a:tc>
                  <a:txBody>
                    <a:bodyPr/>
                    <a:lstStyle/>
                    <a:p>
                      <a:pPr marL="0" marR="0">
                        <a:spcBef>
                          <a:spcPts val="0"/>
                        </a:spcBef>
                        <a:spcAft>
                          <a:spcPts val="0"/>
                        </a:spcAft>
                      </a:pPr>
                      <a:r>
                        <a:rPr lang="en-US" sz="1400">
                          <a:effectLst/>
                          <a:latin typeface="Museo Sans 300" panose="02000000000000000000" pitchFamily="50" charset="0"/>
                          <a:ea typeface="Cambria" panose="02040503050406030204" pitchFamily="18" charset="0"/>
                          <a:cs typeface="Times New Roman" panose="02020603050405020304" pitchFamily="18" charset="0"/>
                        </a:rPr>
                        <a:t>2 eggs</a:t>
                      </a:r>
                      <a:endParaRPr lang="en-US" sz="120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2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4036">
                <a:tc>
                  <a:txBody>
                    <a:bodyPr/>
                    <a:lstStyle/>
                    <a:p>
                      <a:pPr marL="0" marR="0">
                        <a:spcBef>
                          <a:spcPts val="0"/>
                        </a:spcBef>
                        <a:spcAft>
                          <a:spcPts val="0"/>
                        </a:spcAft>
                      </a:pPr>
                      <a:r>
                        <a:rPr lang="en-US" sz="1400" dirty="0">
                          <a:effectLst/>
                          <a:latin typeface="Museo Sans 300" panose="02000000000000000000" pitchFamily="50" charset="0"/>
                          <a:ea typeface="Cambria" panose="02040503050406030204" pitchFamily="18" charset="0"/>
                          <a:cs typeface="Times New Roman" panose="02020603050405020304" pitchFamily="18" charset="0"/>
                        </a:rPr>
                        <a:t>1 cup (250 mL) milk</a:t>
                      </a:r>
                      <a:endParaRPr lang="en-US" sz="1200" dirty="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2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4036">
                <a:tc>
                  <a:txBody>
                    <a:bodyPr/>
                    <a:lstStyle/>
                    <a:p>
                      <a:pPr marL="0" marR="0">
                        <a:spcBef>
                          <a:spcPts val="0"/>
                        </a:spcBef>
                        <a:spcAft>
                          <a:spcPts val="0"/>
                        </a:spcAft>
                      </a:pPr>
                      <a:r>
                        <a:rPr lang="en-US" sz="1400">
                          <a:effectLst/>
                          <a:latin typeface="Museo Sans 300" panose="02000000000000000000" pitchFamily="50" charset="0"/>
                          <a:ea typeface="Cambria" panose="02040503050406030204" pitchFamily="18" charset="0"/>
                          <a:cs typeface="Times New Roman" panose="02020603050405020304" pitchFamily="18" charset="0"/>
                        </a:rPr>
                        <a:t>1 cup (250 mL) mashed bananas</a:t>
                      </a:r>
                      <a:endParaRPr lang="en-US" sz="120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4036">
                <a:tc>
                  <a:txBody>
                    <a:bodyPr/>
                    <a:lstStyle/>
                    <a:p>
                      <a:pPr marL="0" marR="0">
                        <a:spcBef>
                          <a:spcPts val="0"/>
                        </a:spcBef>
                        <a:spcAft>
                          <a:spcPts val="0"/>
                        </a:spcAft>
                      </a:pPr>
                      <a:r>
                        <a:rPr lang="en-US" sz="1400">
                          <a:effectLst/>
                          <a:latin typeface="Museo Sans 300" panose="02000000000000000000" pitchFamily="50" charset="0"/>
                          <a:ea typeface="Cambria" panose="02040503050406030204" pitchFamily="18" charset="0"/>
                          <a:cs typeface="Times New Roman" panose="02020603050405020304" pitchFamily="18" charset="0"/>
                        </a:rPr>
                        <a:t>1/3 cup (75 mL) butter</a:t>
                      </a:r>
                      <a:endParaRPr lang="en-US" sz="120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4036">
                <a:tc>
                  <a:txBody>
                    <a:bodyPr/>
                    <a:lstStyle/>
                    <a:p>
                      <a:pPr marL="0" marR="0">
                        <a:spcBef>
                          <a:spcPts val="0"/>
                        </a:spcBef>
                        <a:spcAft>
                          <a:spcPts val="0"/>
                        </a:spcAft>
                      </a:pPr>
                      <a:r>
                        <a:rPr lang="en-US" sz="1400" dirty="0">
                          <a:effectLst/>
                          <a:latin typeface="Museo Sans 300" panose="02000000000000000000" pitchFamily="50" charset="0"/>
                          <a:ea typeface="Cambria" panose="02040503050406030204" pitchFamily="18" charset="0"/>
                          <a:cs typeface="Times New Roman" panose="02020603050405020304" pitchFamily="18" charset="0"/>
                        </a:rPr>
                        <a:t>1 tsp (5 mL) vanilla</a:t>
                      </a:r>
                      <a:endParaRPr lang="en-US" sz="1200" dirty="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FF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2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24036">
                <a:tc>
                  <a:txBody>
                    <a:bodyPr/>
                    <a:lstStyle/>
                    <a:p>
                      <a:pPr marL="0" marR="0">
                        <a:spcBef>
                          <a:spcPts val="0"/>
                        </a:spcBef>
                        <a:spcAft>
                          <a:spcPts val="0"/>
                        </a:spcAft>
                      </a:pPr>
                      <a:r>
                        <a:rPr lang="en-US" sz="1400" dirty="0">
                          <a:effectLst/>
                          <a:latin typeface="Museo Sans 300" panose="02000000000000000000" pitchFamily="50" charset="0"/>
                          <a:ea typeface="Cambria" panose="02040503050406030204" pitchFamily="18" charset="0"/>
                          <a:cs typeface="Times New Roman" panose="02020603050405020304" pitchFamily="18" charset="0"/>
                        </a:rPr>
                        <a:t>3/4 cup (175 mL) chocolate chips</a:t>
                      </a:r>
                      <a:endParaRPr lang="en-US" sz="1200" dirty="0">
                        <a:effectLst/>
                        <a:latin typeface="Museo Sans 300" panose="02000000000000000000" pitchFamily="50"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6219" y="484262"/>
            <a:ext cx="1867492" cy="1520255"/>
          </a:xfrm>
          <a:prstGeom prst="rect">
            <a:avLst/>
          </a:prstGeom>
        </p:spPr>
      </p:pic>
      <p:sp>
        <p:nvSpPr>
          <p:cNvPr id="3" name="Rectangle 2"/>
          <p:cNvSpPr/>
          <p:nvPr/>
        </p:nvSpPr>
        <p:spPr>
          <a:xfrm>
            <a:off x="6124063" y="3058068"/>
            <a:ext cx="3913572" cy="338554"/>
          </a:xfrm>
          <a:prstGeom prst="rect">
            <a:avLst/>
          </a:prstGeom>
        </p:spPr>
        <p:txBody>
          <a:bodyPr wrap="none">
            <a:spAutoFit/>
          </a:bodyPr>
          <a:lstStyle/>
          <a:p>
            <a:r>
              <a:rPr lang="en-US" sz="1600" b="1" dirty="0">
                <a:solidFill>
                  <a:srgbClr val="F05A28"/>
                </a:solidFill>
                <a:latin typeface="Museo Sans 300" panose="02000000000000000000" pitchFamily="50" charset="0"/>
                <a:ea typeface="Cambria" panose="02040503050406030204" pitchFamily="18" charset="0"/>
                <a:cs typeface="Times New Roman" panose="02020603050405020304" pitchFamily="18" charset="0"/>
              </a:rPr>
              <a:t> 3/4 cup (175 ml) packed brown sugar</a:t>
            </a:r>
            <a:endParaRPr lang="en-US" sz="1400" dirty="0">
              <a:solidFill>
                <a:srgbClr val="F05A28"/>
              </a:solidFill>
              <a:latin typeface="Museo Sans 300" panose="02000000000000000000" pitchFamily="50" charset="0"/>
              <a:ea typeface="Cambria" panose="02040503050406030204" pitchFamily="18" charset="0"/>
              <a:cs typeface="Times New Roman" panose="02020603050405020304" pitchFamily="18" charset="0"/>
            </a:endParaRPr>
          </a:p>
        </p:txBody>
      </p:sp>
      <p:sp>
        <p:nvSpPr>
          <p:cNvPr id="5" name="Rectangle 4"/>
          <p:cNvSpPr/>
          <p:nvPr/>
        </p:nvSpPr>
        <p:spPr>
          <a:xfrm>
            <a:off x="6008005" y="2722012"/>
            <a:ext cx="4053738" cy="338554"/>
          </a:xfrm>
          <a:prstGeom prst="rect">
            <a:avLst/>
          </a:prstGeom>
        </p:spPr>
        <p:txBody>
          <a:bodyPr wrap="none">
            <a:spAutoFit/>
          </a:bodyPr>
          <a:lstStyle/>
          <a:p>
            <a:r>
              <a:rPr lang="en-US" sz="1600" b="1" dirty="0">
                <a:solidFill>
                  <a:srgbClr val="F05A28"/>
                </a:solidFill>
                <a:latin typeface="Museo Sans 300" panose="02000000000000000000" pitchFamily="50" charset="0"/>
                <a:ea typeface="Cambria" panose="02040503050406030204" pitchFamily="18" charset="0"/>
                <a:cs typeface="Times New Roman" panose="02020603050405020304" pitchFamily="18" charset="0"/>
              </a:rPr>
              <a:t> 2  1/2 cups (625 ml) whole wheat flour</a:t>
            </a:r>
            <a:endParaRPr lang="en-US" sz="1400" dirty="0">
              <a:solidFill>
                <a:srgbClr val="F05A28"/>
              </a:solidFill>
              <a:latin typeface="Museo Sans 300" panose="02000000000000000000" pitchFamily="50" charset="0"/>
              <a:ea typeface="Cambria" panose="02040503050406030204" pitchFamily="18" charset="0"/>
              <a:cs typeface="Times New Roman" panose="02020603050405020304" pitchFamily="18" charset="0"/>
            </a:endParaRPr>
          </a:p>
        </p:txBody>
      </p:sp>
      <p:sp>
        <p:nvSpPr>
          <p:cNvPr id="6" name="Rectangle 5"/>
          <p:cNvSpPr/>
          <p:nvPr/>
        </p:nvSpPr>
        <p:spPr>
          <a:xfrm>
            <a:off x="6092336" y="4988467"/>
            <a:ext cx="3932551" cy="338554"/>
          </a:xfrm>
          <a:prstGeom prst="rect">
            <a:avLst/>
          </a:prstGeom>
        </p:spPr>
        <p:txBody>
          <a:bodyPr wrap="none">
            <a:spAutoFit/>
          </a:bodyPr>
          <a:lstStyle/>
          <a:p>
            <a:r>
              <a:rPr lang="en-US" sz="1600" b="1" dirty="0">
                <a:solidFill>
                  <a:srgbClr val="F05A28"/>
                </a:solidFill>
                <a:latin typeface="Museo Sans 300" panose="02000000000000000000" pitchFamily="50" charset="0"/>
                <a:ea typeface="Cambria" panose="02040503050406030204" pitchFamily="18" charset="0"/>
                <a:cs typeface="Times New Roman" panose="02020603050405020304" pitchFamily="18" charset="0"/>
              </a:rPr>
              <a:t> 1  1/2 cups (375 ml) mashed bananas </a:t>
            </a:r>
            <a:endParaRPr lang="en-US" sz="1400" dirty="0">
              <a:solidFill>
                <a:srgbClr val="F05A28"/>
              </a:solidFill>
              <a:latin typeface="Museo Sans 300" panose="02000000000000000000" pitchFamily="50" charset="0"/>
              <a:ea typeface="Cambria" panose="02040503050406030204" pitchFamily="18" charset="0"/>
              <a:cs typeface="Times New Roman" panose="02020603050405020304" pitchFamily="18" charset="0"/>
            </a:endParaRPr>
          </a:p>
        </p:txBody>
      </p:sp>
      <p:sp>
        <p:nvSpPr>
          <p:cNvPr id="7" name="Rectangle 6"/>
          <p:cNvSpPr/>
          <p:nvPr/>
        </p:nvSpPr>
        <p:spPr>
          <a:xfrm>
            <a:off x="6092336" y="5304962"/>
            <a:ext cx="2032992" cy="338554"/>
          </a:xfrm>
          <a:prstGeom prst="rect">
            <a:avLst/>
          </a:prstGeom>
        </p:spPr>
        <p:txBody>
          <a:bodyPr wrap="none">
            <a:spAutoFit/>
          </a:bodyPr>
          <a:lstStyle/>
          <a:p>
            <a:r>
              <a:rPr lang="en-US" sz="1600" b="1" dirty="0">
                <a:solidFill>
                  <a:srgbClr val="F05A28"/>
                </a:solidFill>
                <a:latin typeface="Museo Sans 300" panose="02000000000000000000" pitchFamily="50" charset="0"/>
                <a:ea typeface="Cambria" panose="02040503050406030204" pitchFamily="18" charset="0"/>
                <a:cs typeface="Times New Roman" panose="02020603050405020304" pitchFamily="18" charset="0"/>
              </a:rPr>
              <a:t> 1/4 cup (75 ml) oil</a:t>
            </a:r>
            <a:endParaRPr lang="en-US" sz="1400" dirty="0">
              <a:solidFill>
                <a:srgbClr val="F05A28"/>
              </a:solidFill>
              <a:latin typeface="Museo Sans 300" panose="02000000000000000000" pitchFamily="50" charset="0"/>
              <a:ea typeface="Cambria" panose="02040503050406030204" pitchFamily="18" charset="0"/>
              <a:cs typeface="Times New Roman" panose="02020603050405020304" pitchFamily="18" charset="0"/>
            </a:endParaRPr>
          </a:p>
        </p:txBody>
      </p:sp>
      <p:sp>
        <p:nvSpPr>
          <p:cNvPr id="8" name="Rectangle 7"/>
          <p:cNvSpPr/>
          <p:nvPr/>
        </p:nvSpPr>
        <p:spPr>
          <a:xfrm>
            <a:off x="6115089" y="5990789"/>
            <a:ext cx="3467039" cy="338554"/>
          </a:xfrm>
          <a:prstGeom prst="rect">
            <a:avLst/>
          </a:prstGeom>
        </p:spPr>
        <p:txBody>
          <a:bodyPr wrap="none">
            <a:spAutoFit/>
          </a:bodyPr>
          <a:lstStyle/>
          <a:p>
            <a:r>
              <a:rPr lang="en-US" sz="1600" b="1" dirty="0">
                <a:solidFill>
                  <a:srgbClr val="F05A28"/>
                </a:solidFill>
                <a:latin typeface="Museo Sans 300" panose="02000000000000000000" pitchFamily="50" charset="0"/>
                <a:ea typeface="Cambria" panose="02040503050406030204" pitchFamily="18" charset="0"/>
                <a:cs typeface="Times New Roman" panose="02020603050405020304" pitchFamily="18" charset="0"/>
              </a:rPr>
              <a:t> 1/2 cup (125 ml) chocolate chips</a:t>
            </a:r>
            <a:endParaRPr lang="en-US" sz="1400" dirty="0">
              <a:solidFill>
                <a:srgbClr val="F05A28"/>
              </a:solidFill>
              <a:latin typeface="Museo Sans 300" panose="02000000000000000000" pitchFamily="50"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0995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77" y="217792"/>
            <a:ext cx="9720072" cy="1499616"/>
          </a:xfrm>
        </p:spPr>
        <p:txBody>
          <a:bodyPr>
            <a:normAutofit/>
          </a:bodyPr>
          <a:lstStyle/>
          <a:p>
            <a:r>
              <a:rPr lang="en-CA" sz="4800" dirty="0">
                <a:solidFill>
                  <a:srgbClr val="3E4662"/>
                </a:solidFill>
              </a:rPr>
              <a:t>SPAGHETTI AND MEATBALLS</a:t>
            </a:r>
            <a:endParaRPr lang="en-CA" sz="4000" dirty="0">
              <a:solidFill>
                <a:srgbClr val="3E4662"/>
              </a:solidFill>
              <a:latin typeface="Gill Sans MT Condensed" panose="020B0506020104020203"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33446050"/>
              </p:ext>
            </p:extLst>
          </p:nvPr>
        </p:nvGraphicFramePr>
        <p:xfrm>
          <a:off x="2292096" y="1854765"/>
          <a:ext cx="7632848" cy="4411895"/>
        </p:xfrm>
        <a:graphic>
          <a:graphicData uri="http://schemas.openxmlformats.org/drawingml/2006/table">
            <a:tbl>
              <a:tblPr firstRow="1" firstCol="1" bandRow="1" bandCol="1"/>
              <a:tblGrid>
                <a:gridCol w="3813525">
                  <a:extLst>
                    <a:ext uri="{9D8B030D-6E8A-4147-A177-3AD203B41FA5}">
                      <a16:colId xmlns:a16="http://schemas.microsoft.com/office/drawing/2014/main" val="20000"/>
                    </a:ext>
                  </a:extLst>
                </a:gridCol>
                <a:gridCol w="3819323">
                  <a:extLst>
                    <a:ext uri="{9D8B030D-6E8A-4147-A177-3AD203B41FA5}">
                      <a16:colId xmlns:a16="http://schemas.microsoft.com/office/drawing/2014/main" val="20001"/>
                    </a:ext>
                  </a:extLst>
                </a:gridCol>
              </a:tblGrid>
              <a:tr h="216742">
                <a:tc>
                  <a:txBody>
                    <a:bodyPr/>
                    <a:lstStyle/>
                    <a:p>
                      <a:pPr marL="0" marR="0" algn="ctr">
                        <a:spcBef>
                          <a:spcPts val="0"/>
                        </a:spcBef>
                        <a:spcAft>
                          <a:spcPts val="0"/>
                        </a:spcAft>
                      </a:pPr>
                      <a:r>
                        <a:rPr lang="en-US" sz="1600" b="1" dirty="0">
                          <a:solidFill>
                            <a:schemeClr val="bg1"/>
                          </a:solidFill>
                          <a:effectLst/>
                          <a:latin typeface="Museo Sans 900" panose="02000000000000000000" pitchFamily="50" charset="0"/>
                          <a:ea typeface="Cambria" panose="02040503050406030204" pitchFamily="18" charset="0"/>
                          <a:cs typeface="Times New Roman"/>
                        </a:rPr>
                        <a:t>Ingredients</a:t>
                      </a:r>
                      <a:endParaRPr lang="en-US" sz="1400" dirty="0">
                        <a:solidFill>
                          <a:schemeClr val="bg1"/>
                        </a:solidFill>
                        <a:effectLst/>
                        <a:latin typeface="Museo Sans 9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7D9D"/>
                    </a:solidFill>
                  </a:tcPr>
                </a:tc>
                <a:tc>
                  <a:txBody>
                    <a:bodyPr/>
                    <a:lstStyle/>
                    <a:p>
                      <a:pPr marL="0" marR="0" algn="ctr">
                        <a:spcBef>
                          <a:spcPts val="0"/>
                        </a:spcBef>
                        <a:spcAft>
                          <a:spcPts val="0"/>
                        </a:spcAft>
                      </a:pPr>
                      <a:r>
                        <a:rPr lang="en-US" sz="1600" b="1" i="1" dirty="0">
                          <a:solidFill>
                            <a:schemeClr val="bg1"/>
                          </a:solidFill>
                          <a:effectLst/>
                          <a:latin typeface="Museo Sans 900" panose="02000000000000000000" pitchFamily="50" charset="0"/>
                          <a:ea typeface="Cambria" panose="02040503050406030204" pitchFamily="18" charset="0"/>
                          <a:cs typeface="Times New Roman" panose="02020603050405020304" pitchFamily="18" charset="0"/>
                        </a:rPr>
                        <a:t>NEW</a:t>
                      </a:r>
                      <a:r>
                        <a:rPr lang="en-US" sz="1600" b="1" dirty="0">
                          <a:solidFill>
                            <a:schemeClr val="bg1"/>
                          </a:solidFill>
                          <a:effectLst/>
                          <a:latin typeface="Museo Sans 900" panose="02000000000000000000" pitchFamily="50" charset="0"/>
                          <a:ea typeface="Cambria" panose="02040503050406030204" pitchFamily="18" charset="0"/>
                          <a:cs typeface="Times New Roman" panose="02020603050405020304" pitchFamily="18" charset="0"/>
                        </a:rPr>
                        <a:t>  Ingredients</a:t>
                      </a:r>
                      <a:endParaRPr lang="en-US" sz="1400" dirty="0">
                        <a:solidFill>
                          <a:schemeClr val="bg1"/>
                        </a:solidFill>
                        <a:effectLst/>
                        <a:latin typeface="Museo Sans 900" panose="02000000000000000000" pitchFamily="50" charset="0"/>
                        <a:ea typeface="Cambria" panose="02040503050406030204" pitchFamily="18" charset="0"/>
                        <a:cs typeface="Times New Roman" panose="02020603050405020304" pitchFamily="18" charset="0"/>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7D9D"/>
                    </a:solidFill>
                  </a:tcPr>
                </a:tc>
                <a:extLst>
                  <a:ext uri="{0D108BD9-81ED-4DB2-BD59-A6C34878D82A}">
                    <a16:rowId xmlns:a16="http://schemas.microsoft.com/office/drawing/2014/main" val="10000"/>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2 tbsp (25 mL) extra-virgin olive oil</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0"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2 onions, finely chopped</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0"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3 cloves garlic, minced</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0"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315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 egg</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0"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3724">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2 tsp (10 mL) fennel seeds, crushed</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 tsp (6 mL) salt</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3/4 tsp (4 mL) pepper</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 cup (250 mL) fresh bread crumbs</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baseline="0"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1/4 cup (50 mL) minced fresh parsley</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3723">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1/4 cup (50 mL) grated Parmesan cheese</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16 oz (500 g) ground beef</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baseline="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1/2 cup (125 mL) chicken stock</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 can (28 oz/796 mL) diced tomatoes</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5878">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1-1/2 cups (375 mL) crushed canned tomatoes</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504056">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1/2 cup (125 mL) coarsely chopped</a:t>
                      </a:r>
                      <a:r>
                        <a:rPr lang="en-US" sz="1200" baseline="0" dirty="0">
                          <a:effectLst/>
                          <a:latin typeface="Museo Sans 300" panose="02000000000000000000" pitchFamily="50" charset="0"/>
                          <a:ea typeface="Cambria" panose="02040503050406030204" pitchFamily="18" charset="0"/>
                          <a:cs typeface="Times New Roman"/>
                        </a:rPr>
                        <a:t> </a:t>
                      </a:r>
                      <a:r>
                        <a:rPr lang="en-US" sz="1200" dirty="0">
                          <a:effectLst/>
                          <a:latin typeface="Museo Sans 300" panose="02000000000000000000" pitchFamily="50" charset="0"/>
                          <a:ea typeface="Cambria" panose="02040503050406030204" pitchFamily="18" charset="0"/>
                          <a:cs typeface="Times New Roman"/>
                        </a:rPr>
                        <a:t>fresh basil (or 2 tsp/10 mL dried)</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16742">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1/4 tsp (1 mL) granulated sugar</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51291">
                <a:tc>
                  <a:txBody>
                    <a:bodyPr/>
                    <a:lstStyle/>
                    <a:p>
                      <a:pPr marL="0" marR="0">
                        <a:spcBef>
                          <a:spcPts val="0"/>
                        </a:spcBef>
                        <a:spcAft>
                          <a:spcPts val="0"/>
                        </a:spcAft>
                      </a:pPr>
                      <a:r>
                        <a:rPr lang="en-US" sz="1200" dirty="0">
                          <a:effectLst/>
                          <a:latin typeface="Museo Sans 300" panose="02000000000000000000" pitchFamily="50" charset="0"/>
                          <a:ea typeface="Cambria" panose="02040503050406030204" pitchFamily="18" charset="0"/>
                          <a:cs typeface="Times New Roman"/>
                        </a:rPr>
                        <a:t>1</a:t>
                      </a:r>
                      <a:r>
                        <a:rPr lang="en-US" sz="1200" baseline="0" dirty="0">
                          <a:effectLst/>
                          <a:latin typeface="Museo Sans 300" panose="02000000000000000000" pitchFamily="50" charset="0"/>
                          <a:ea typeface="Cambria" panose="02040503050406030204" pitchFamily="18" charset="0"/>
                          <a:cs typeface="Times New Roman"/>
                        </a:rPr>
                        <a:t>-</a:t>
                      </a:r>
                      <a:r>
                        <a:rPr lang="en-US" sz="1200" dirty="0">
                          <a:effectLst/>
                          <a:latin typeface="Museo Sans 300" panose="02000000000000000000" pitchFamily="50" charset="0"/>
                          <a:ea typeface="Cambria" panose="02040503050406030204" pitchFamily="18" charset="0"/>
                          <a:cs typeface="Times New Roman"/>
                        </a:rPr>
                        <a:t>1/2 </a:t>
                      </a:r>
                      <a:r>
                        <a:rPr lang="en-US" sz="1200" dirty="0" err="1">
                          <a:effectLst/>
                          <a:latin typeface="Museo Sans 300" panose="02000000000000000000" pitchFamily="50" charset="0"/>
                          <a:ea typeface="Cambria" panose="02040503050406030204" pitchFamily="18" charset="0"/>
                          <a:cs typeface="Times New Roman"/>
                        </a:rPr>
                        <a:t>lb</a:t>
                      </a:r>
                      <a:r>
                        <a:rPr lang="en-US" sz="1200" dirty="0">
                          <a:effectLst/>
                          <a:latin typeface="Museo Sans 300" panose="02000000000000000000" pitchFamily="50" charset="0"/>
                          <a:ea typeface="Cambria" panose="02040503050406030204" pitchFamily="18" charset="0"/>
                          <a:cs typeface="Times New Roman"/>
                        </a:rPr>
                        <a:t> (750 g) spaghetti</a:t>
                      </a:r>
                      <a:endParaRPr lang="en-US" sz="1100" dirty="0">
                        <a:effectLst/>
                        <a:latin typeface="Museo Sans 300" panose="02000000000000000000" pitchFamily="50" charset="0"/>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baseline="0" dirty="0">
                        <a:solidFill>
                          <a:srgbClr val="FF0000"/>
                        </a:solidFill>
                        <a:effectLst/>
                        <a:latin typeface="Calibri"/>
                        <a:ea typeface="Cambria" panose="02040503050406030204" pitchFamily="18" charset="0"/>
                        <a:cs typeface="Times New Roman"/>
                      </a:endParaRPr>
                    </a:p>
                  </a:txBody>
                  <a:tcPr marL="69656" marR="69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2531" y="417345"/>
            <a:ext cx="2292096" cy="1146048"/>
          </a:xfrm>
          <a:prstGeom prst="rect">
            <a:avLst/>
          </a:prstGeom>
        </p:spPr>
      </p:pic>
      <p:sp>
        <p:nvSpPr>
          <p:cNvPr id="19" name="TextBox 2">
            <a:extLst>
              <a:ext uri="{FF2B5EF4-FFF2-40B4-BE49-F238E27FC236}">
                <a16:creationId xmlns:a16="http://schemas.microsoft.com/office/drawing/2014/main" id="{D655D8B7-6E96-4866-ACBF-834C013BECD5}"/>
              </a:ext>
            </a:extLst>
          </p:cNvPr>
          <p:cNvSpPr txBox="1"/>
          <p:nvPr/>
        </p:nvSpPr>
        <p:spPr>
          <a:xfrm>
            <a:off x="6096000" y="3629096"/>
            <a:ext cx="6096000" cy="307777"/>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F05A28"/>
                </a:solidFill>
                <a:latin typeface="Museo Sans 300" panose="02000000000000000000" pitchFamily="50" charset="0"/>
              </a:rPr>
              <a:t> 1 cup whole wheat bread crumbs</a:t>
            </a:r>
          </a:p>
        </p:txBody>
      </p:sp>
      <p:sp>
        <p:nvSpPr>
          <p:cNvPr id="20" name="TextBox 3">
            <a:extLst>
              <a:ext uri="{FF2B5EF4-FFF2-40B4-BE49-F238E27FC236}">
                <a16:creationId xmlns:a16="http://schemas.microsoft.com/office/drawing/2014/main" id="{3CA217BC-68D1-4680-81FF-BBB3B72BA8E2}"/>
              </a:ext>
            </a:extLst>
          </p:cNvPr>
          <p:cNvSpPr txBox="1"/>
          <p:nvPr/>
        </p:nvSpPr>
        <p:spPr>
          <a:xfrm>
            <a:off x="6027191" y="4316810"/>
            <a:ext cx="609600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F05A28"/>
                </a:solidFill>
                <a:latin typeface="Museo Sans 300" panose="02000000000000000000" pitchFamily="50" charset="0"/>
              </a:rPr>
              <a:t>16 oz extra lean ground beef OR chicken</a:t>
            </a:r>
            <a:r>
              <a:rPr lang="en-US" sz="1200" b="1" dirty="0">
                <a:solidFill>
                  <a:srgbClr val="F05A28"/>
                </a:solidFill>
                <a:latin typeface="Museo Sans 300" panose="02000000000000000000" pitchFamily="50" charset="0"/>
                <a:cs typeface="Calibri"/>
              </a:rPr>
              <a:t>​</a:t>
            </a:r>
            <a:endParaRPr lang="en-US" sz="1200" b="1" dirty="0">
              <a:solidFill>
                <a:srgbClr val="F05A28"/>
              </a:solidFill>
              <a:latin typeface="Museo Sans 300" panose="02000000000000000000" pitchFamily="50" charset="0"/>
            </a:endParaRPr>
          </a:p>
        </p:txBody>
      </p:sp>
      <p:sp>
        <p:nvSpPr>
          <p:cNvPr id="21" name="TextBox 4">
            <a:extLst>
              <a:ext uri="{FF2B5EF4-FFF2-40B4-BE49-F238E27FC236}">
                <a16:creationId xmlns:a16="http://schemas.microsoft.com/office/drawing/2014/main" id="{4324749F-131C-408F-96AD-C4A8BD4EFEE3}"/>
              </a:ext>
            </a:extLst>
          </p:cNvPr>
          <p:cNvSpPr txBox="1"/>
          <p:nvPr/>
        </p:nvSpPr>
        <p:spPr>
          <a:xfrm>
            <a:off x="6041569" y="5008589"/>
            <a:ext cx="609600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F05A28"/>
                </a:solidFill>
                <a:latin typeface="Museo Sans 300" panose="02000000000000000000" pitchFamily="50" charset="0"/>
              </a:rPr>
              <a:t> 1  1/2 cups </a:t>
            </a:r>
            <a:r>
              <a:rPr lang="en-US" sz="1200" b="1" u="sng" dirty="0">
                <a:solidFill>
                  <a:srgbClr val="F05A28"/>
                </a:solidFill>
                <a:latin typeface="Museo Sans 300" panose="02000000000000000000" pitchFamily="50" charset="0"/>
              </a:rPr>
              <a:t>low sodium </a:t>
            </a:r>
            <a:r>
              <a:rPr lang="en-US" sz="1200" b="1" dirty="0">
                <a:solidFill>
                  <a:srgbClr val="F05A28"/>
                </a:solidFill>
                <a:latin typeface="Museo Sans 300" panose="02000000000000000000" pitchFamily="50" charset="0"/>
              </a:rPr>
              <a:t>canned crushed tomatoes</a:t>
            </a:r>
          </a:p>
        </p:txBody>
      </p:sp>
      <p:sp>
        <p:nvSpPr>
          <p:cNvPr id="22" name="TextBox 5">
            <a:extLst>
              <a:ext uri="{FF2B5EF4-FFF2-40B4-BE49-F238E27FC236}">
                <a16:creationId xmlns:a16="http://schemas.microsoft.com/office/drawing/2014/main" id="{953B677E-394B-449A-B60F-72470EA30137}"/>
              </a:ext>
            </a:extLst>
          </p:cNvPr>
          <p:cNvSpPr txBox="1"/>
          <p:nvPr/>
        </p:nvSpPr>
        <p:spPr>
          <a:xfrm>
            <a:off x="6055099" y="5764944"/>
            <a:ext cx="6096000" cy="307777"/>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F05A28"/>
                </a:solidFill>
                <a:latin typeface="Museo Sans 300" panose="02000000000000000000" pitchFamily="50" charset="0"/>
              </a:rPr>
              <a:t>why do you need sugar?</a:t>
            </a:r>
          </a:p>
        </p:txBody>
      </p:sp>
      <p:sp>
        <p:nvSpPr>
          <p:cNvPr id="23" name="TextBox 6">
            <a:extLst>
              <a:ext uri="{FF2B5EF4-FFF2-40B4-BE49-F238E27FC236}">
                <a16:creationId xmlns:a16="http://schemas.microsoft.com/office/drawing/2014/main" id="{F56318B4-2540-4E7B-93D3-4B253FDFF192}"/>
              </a:ext>
            </a:extLst>
          </p:cNvPr>
          <p:cNvSpPr txBox="1"/>
          <p:nvPr/>
        </p:nvSpPr>
        <p:spPr>
          <a:xfrm>
            <a:off x="6038710" y="6021357"/>
            <a:ext cx="609600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F05A28"/>
                </a:solidFill>
                <a:latin typeface="Museo Sans 300" panose="02000000000000000000" pitchFamily="50" charset="0"/>
              </a:rPr>
              <a:t> 1-1/2 </a:t>
            </a:r>
            <a:r>
              <a:rPr lang="en-US" sz="1200" b="1" dirty="0" err="1">
                <a:solidFill>
                  <a:srgbClr val="F05A28"/>
                </a:solidFill>
                <a:latin typeface="Museo Sans 300" panose="02000000000000000000" pitchFamily="50" charset="0"/>
              </a:rPr>
              <a:t>lb</a:t>
            </a:r>
            <a:r>
              <a:rPr lang="en-US" sz="1200" b="1" dirty="0">
                <a:solidFill>
                  <a:srgbClr val="F05A28"/>
                </a:solidFill>
                <a:latin typeface="Museo Sans 300" panose="02000000000000000000" pitchFamily="50" charset="0"/>
              </a:rPr>
              <a:t> whole wheat spaghetti</a:t>
            </a:r>
          </a:p>
        </p:txBody>
      </p:sp>
      <p:sp>
        <p:nvSpPr>
          <p:cNvPr id="11" name="TextBox 4">
            <a:extLst>
              <a:ext uri="{FF2B5EF4-FFF2-40B4-BE49-F238E27FC236}">
                <a16:creationId xmlns:a16="http://schemas.microsoft.com/office/drawing/2014/main" id="{4324749F-131C-408F-96AD-C4A8BD4EFEE3}"/>
              </a:ext>
            </a:extLst>
          </p:cNvPr>
          <p:cNvSpPr txBox="1"/>
          <p:nvPr/>
        </p:nvSpPr>
        <p:spPr>
          <a:xfrm>
            <a:off x="6053317" y="4747700"/>
            <a:ext cx="609600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F05A28"/>
                </a:solidFill>
                <a:latin typeface="Museo Sans 300" panose="02000000000000000000" pitchFamily="50" charset="0"/>
              </a:rPr>
              <a:t>1 can </a:t>
            </a:r>
            <a:r>
              <a:rPr lang="en-US" sz="1200" b="1" u="sng" dirty="0">
                <a:solidFill>
                  <a:srgbClr val="F05A28"/>
                </a:solidFill>
                <a:latin typeface="Museo Sans 300" panose="02000000000000000000" pitchFamily="50" charset="0"/>
              </a:rPr>
              <a:t>low sodium </a:t>
            </a:r>
            <a:r>
              <a:rPr lang="en-US" sz="1200" b="1" dirty="0">
                <a:solidFill>
                  <a:srgbClr val="F05A28"/>
                </a:solidFill>
                <a:latin typeface="Museo Sans 300" panose="02000000000000000000" pitchFamily="50" charset="0"/>
              </a:rPr>
              <a:t>diced tomatoes</a:t>
            </a:r>
          </a:p>
        </p:txBody>
      </p:sp>
      <p:sp>
        <p:nvSpPr>
          <p:cNvPr id="12" name="TextBox 4">
            <a:extLst>
              <a:ext uri="{FF2B5EF4-FFF2-40B4-BE49-F238E27FC236}">
                <a16:creationId xmlns:a16="http://schemas.microsoft.com/office/drawing/2014/main" id="{4324749F-131C-408F-96AD-C4A8BD4EFEE3}"/>
              </a:ext>
            </a:extLst>
          </p:cNvPr>
          <p:cNvSpPr txBox="1"/>
          <p:nvPr/>
        </p:nvSpPr>
        <p:spPr>
          <a:xfrm>
            <a:off x="6062562" y="4529245"/>
            <a:ext cx="609600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F05A28"/>
                </a:solidFill>
                <a:latin typeface="Museo Sans 300" panose="02000000000000000000" pitchFamily="50" charset="0"/>
              </a:rPr>
              <a:t>1 can </a:t>
            </a:r>
            <a:r>
              <a:rPr lang="en-US" sz="1200" b="1" u="sng" dirty="0">
                <a:solidFill>
                  <a:srgbClr val="F05A28"/>
                </a:solidFill>
                <a:latin typeface="Museo Sans 300" panose="02000000000000000000" pitchFamily="50" charset="0"/>
              </a:rPr>
              <a:t>low sodium </a:t>
            </a:r>
            <a:r>
              <a:rPr lang="en-US" sz="1200" b="1" dirty="0">
                <a:solidFill>
                  <a:srgbClr val="F05A28"/>
                </a:solidFill>
                <a:latin typeface="Museo Sans 300" panose="02000000000000000000" pitchFamily="50" charset="0"/>
              </a:rPr>
              <a:t>chicken stock</a:t>
            </a:r>
          </a:p>
        </p:txBody>
      </p:sp>
      <p:sp>
        <p:nvSpPr>
          <p:cNvPr id="4" name="Oval 3"/>
          <p:cNvSpPr/>
          <p:nvPr/>
        </p:nvSpPr>
        <p:spPr>
          <a:xfrm>
            <a:off x="9598152" y="2074228"/>
            <a:ext cx="2079523" cy="2079523"/>
          </a:xfrm>
          <a:prstGeom prst="ellipse">
            <a:avLst/>
          </a:prstGeom>
          <a:solidFill>
            <a:srgbClr val="F6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Museo Sans 900" panose="02000000000000000000" pitchFamily="50" charset="0"/>
              </a:rPr>
              <a:t>BONUS</a:t>
            </a:r>
            <a:r>
              <a:rPr lang="en-US" sz="2000" dirty="0" err="1">
                <a:latin typeface="Museo Sans 300" panose="02000000000000000000" pitchFamily="50" charset="0"/>
              </a:rPr>
              <a:t>Did</a:t>
            </a:r>
            <a:r>
              <a:rPr lang="en-US" sz="2000" dirty="0">
                <a:latin typeface="Museo Sans 300" panose="02000000000000000000" pitchFamily="50" charset="0"/>
              </a:rPr>
              <a:t> you add any veggies?</a:t>
            </a:r>
          </a:p>
        </p:txBody>
      </p:sp>
      <p:sp>
        <p:nvSpPr>
          <p:cNvPr id="13" name="TextBox 6">
            <a:extLst>
              <a:ext uri="{FF2B5EF4-FFF2-40B4-BE49-F238E27FC236}">
                <a16:creationId xmlns:a16="http://schemas.microsoft.com/office/drawing/2014/main" id="{F56318B4-2540-4E7B-93D3-4B253FDFF192}"/>
              </a:ext>
            </a:extLst>
          </p:cNvPr>
          <p:cNvSpPr txBox="1"/>
          <p:nvPr/>
        </p:nvSpPr>
        <p:spPr>
          <a:xfrm>
            <a:off x="4904556" y="6266660"/>
            <a:ext cx="6096000" cy="338554"/>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F6931D"/>
                </a:solidFill>
                <a:latin typeface="Museo Sans 300" panose="02000000000000000000" pitchFamily="50" charset="0"/>
              </a:rPr>
              <a:t>use ½ and ½ whole wheat spaghetti and </a:t>
            </a:r>
            <a:r>
              <a:rPr lang="en-US" sz="1600" b="1" dirty="0" err="1">
                <a:solidFill>
                  <a:srgbClr val="F6931D"/>
                </a:solidFill>
                <a:latin typeface="Museo Sans 300" panose="02000000000000000000" pitchFamily="50" charset="0"/>
              </a:rPr>
              <a:t>spiralized</a:t>
            </a:r>
            <a:r>
              <a:rPr lang="en-US" sz="1600" b="1" dirty="0">
                <a:solidFill>
                  <a:srgbClr val="F6931D"/>
                </a:solidFill>
                <a:latin typeface="Museo Sans 300" panose="02000000000000000000" pitchFamily="50" charset="0"/>
              </a:rPr>
              <a:t> zucchini!</a:t>
            </a:r>
          </a:p>
        </p:txBody>
      </p:sp>
    </p:spTree>
    <p:extLst>
      <p:ext uri="{BB962C8B-B14F-4D97-AF65-F5344CB8AC3E}">
        <p14:creationId xmlns:p14="http://schemas.microsoft.com/office/powerpoint/2010/main" val="28229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11" grpId="0"/>
      <p:bldP spid="1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0536" y="3588151"/>
            <a:ext cx="9352345" cy="2308324"/>
          </a:xfrm>
          <a:prstGeom prst="rect">
            <a:avLst/>
          </a:prstGeom>
          <a:noFill/>
        </p:spPr>
        <p:txBody>
          <a:bodyPr wrap="square" rtlCol="0">
            <a:spAutoFit/>
          </a:bodyPr>
          <a:lstStyle/>
          <a:p>
            <a:pPr defTabSz="457200">
              <a:defRPr/>
            </a:pPr>
            <a:r>
              <a:rPr lang="en-CA" dirty="0">
                <a:solidFill>
                  <a:srgbClr val="3E4662"/>
                </a:solidFill>
              </a:rPr>
              <a:t>Canada’s Children’s Hospital Foundations (CCHF) is grateful for Sun Life </a:t>
            </a:r>
            <a:r>
              <a:rPr lang="en-CA" dirty="0" err="1">
                <a:solidFill>
                  <a:srgbClr val="3E4662"/>
                </a:solidFill>
              </a:rPr>
              <a:t>Financial’s</a:t>
            </a:r>
            <a:r>
              <a:rPr lang="en-CA" dirty="0">
                <a:solidFill>
                  <a:srgbClr val="3E4662"/>
                </a:solidFill>
              </a:rPr>
              <a:t> $2 million commitment to support the creation of Meant2Prevent: A type 2 diabetes prevention initiative for children and youth presented by Sun Life. As part of Sun Life Financials’ Team Up Against Diabetes platform, this partnership allows the children’s hospital network of experts to positively influence children and youth to live healthier lives through awareness and education. Thank you Sun Life Financial for your dedication to building sustainable, healthier communities and families by helping to prevent type 2 diabetes.</a:t>
            </a:r>
          </a:p>
          <a:p>
            <a:pPr defTabSz="457200">
              <a:defRPr/>
            </a:pPr>
            <a:endParaRPr lang="en-CA" dirty="0">
              <a:solidFill>
                <a:prstClr val="black"/>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6922894" y="2296178"/>
            <a:ext cx="1782445" cy="958215"/>
          </a:xfrm>
          <a:prstGeom prst="rect">
            <a:avLst/>
          </a:prstGeom>
        </p:spPr>
      </p:pic>
      <p:pic>
        <p:nvPicPr>
          <p:cNvPr id="7" name="Picture 6" descr="Macintosh HD:Users:jessicabianchi:Desktop:M2P final archive:sponosr logos:new sunlife logo:SL_CLR_RGB.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4857" y="2455815"/>
            <a:ext cx="1888490" cy="464820"/>
          </a:xfrm>
          <a:prstGeom prst="rect">
            <a:avLst/>
          </a:prstGeom>
          <a:noFill/>
          <a:ln>
            <a:noFill/>
          </a:ln>
        </p:spPr>
      </p:pic>
      <p:sp>
        <p:nvSpPr>
          <p:cNvPr id="8" name="TextBox 7"/>
          <p:cNvSpPr txBox="1"/>
          <p:nvPr/>
        </p:nvSpPr>
        <p:spPr>
          <a:xfrm>
            <a:off x="3020991" y="1043887"/>
            <a:ext cx="5972537" cy="584775"/>
          </a:xfrm>
          <a:prstGeom prst="rect">
            <a:avLst/>
          </a:prstGeom>
          <a:noFill/>
        </p:spPr>
        <p:txBody>
          <a:bodyPr wrap="square" rtlCol="0">
            <a:spAutoFit/>
          </a:bodyPr>
          <a:lstStyle/>
          <a:p>
            <a:pPr defTabSz="457200">
              <a:defRPr/>
            </a:pPr>
            <a:r>
              <a:rPr lang="en-CA" sz="3200" dirty="0">
                <a:solidFill>
                  <a:srgbClr val="3E4662"/>
                </a:solidFill>
                <a:latin typeface="Museo Sans 500" panose="02000000000000000000" pitchFamily="50" charset="0"/>
              </a:rPr>
              <a:t>Thank you to our sponsor</a:t>
            </a:r>
          </a:p>
        </p:txBody>
      </p:sp>
    </p:spTree>
    <p:extLst>
      <p:ext uri="{BB962C8B-B14F-4D97-AF65-F5344CB8AC3E}">
        <p14:creationId xmlns:p14="http://schemas.microsoft.com/office/powerpoint/2010/main" val="224476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30024"/>
            <a:ext cx="12192000" cy="523220"/>
          </a:xfrm>
          <a:prstGeom prst="rect">
            <a:avLst/>
          </a:prstGeom>
          <a:noFill/>
        </p:spPr>
        <p:txBody>
          <a:bodyPr wrap="square" rtlCol="0">
            <a:spAutoFit/>
          </a:bodyPr>
          <a:lstStyle/>
          <a:p>
            <a:pPr algn="ctr" defTabSz="457200">
              <a:defRPr/>
            </a:pPr>
            <a:r>
              <a:rPr lang="en-CA" sz="2800" dirty="0">
                <a:solidFill>
                  <a:srgbClr val="3E4662"/>
                </a:solidFill>
                <a:latin typeface="Museo Sans 300" panose="02000000000000000000" pitchFamily="50" charset="0"/>
              </a:rPr>
              <a:t>This project is part of</a:t>
            </a:r>
          </a:p>
        </p:txBody>
      </p:sp>
      <p:sp>
        <p:nvSpPr>
          <p:cNvPr id="6" name="TextBox 5"/>
          <p:cNvSpPr txBox="1"/>
          <p:nvPr/>
        </p:nvSpPr>
        <p:spPr>
          <a:xfrm>
            <a:off x="0" y="4113107"/>
            <a:ext cx="12192000" cy="869469"/>
          </a:xfrm>
          <a:prstGeom prst="rect">
            <a:avLst/>
          </a:prstGeom>
          <a:noFill/>
        </p:spPr>
        <p:txBody>
          <a:bodyPr wrap="square" rtlCol="0">
            <a:spAutoFit/>
          </a:bodyPr>
          <a:lstStyle/>
          <a:p>
            <a:pPr algn="ctr" defTabSz="457200">
              <a:defRPr/>
            </a:pPr>
            <a:r>
              <a:rPr lang="en-CA" sz="2000" dirty="0">
                <a:solidFill>
                  <a:srgbClr val="3E4662"/>
                </a:solidFill>
                <a:latin typeface="Museo Sans 300" panose="02000000000000000000" pitchFamily="50" charset="0"/>
                <a:hlinkClick r:id="rId2"/>
              </a:rPr>
              <a:t>www.Meant2Prevent.com</a:t>
            </a:r>
            <a:r>
              <a:rPr lang="en-CA" sz="2000" dirty="0">
                <a:solidFill>
                  <a:srgbClr val="3E4662"/>
                </a:solidFill>
                <a:latin typeface="Museo Sans 300" panose="02000000000000000000" pitchFamily="50" charset="0"/>
              </a:rPr>
              <a:t> </a:t>
            </a:r>
            <a:br>
              <a:rPr lang="en-CA" sz="2000" dirty="0">
                <a:solidFill>
                  <a:srgbClr val="3E4662"/>
                </a:solidFill>
                <a:latin typeface="Museo Sans 300" panose="02000000000000000000" pitchFamily="50" charset="0"/>
              </a:rPr>
            </a:br>
            <a:endParaRPr lang="en-CA" sz="1050" dirty="0">
              <a:solidFill>
                <a:srgbClr val="3E4662"/>
              </a:solidFill>
              <a:latin typeface="Museo Sans 300" panose="02000000000000000000" pitchFamily="50" charset="0"/>
            </a:endParaRPr>
          </a:p>
          <a:p>
            <a:pPr algn="ctr" defTabSz="457200">
              <a:defRPr/>
            </a:pPr>
            <a:r>
              <a:rPr lang="en-CA" sz="2000" dirty="0">
                <a:solidFill>
                  <a:srgbClr val="3E4662"/>
                </a:solidFill>
                <a:latin typeface="Museo Sans 300" panose="02000000000000000000" pitchFamily="50" charset="0"/>
                <a:hlinkClick r:id="rId3"/>
              </a:rPr>
              <a:t>www.Meant2PreventKitchen.com</a:t>
            </a:r>
            <a:r>
              <a:rPr lang="en-CA" sz="2000" dirty="0">
                <a:solidFill>
                  <a:srgbClr val="3E4662"/>
                </a:solidFill>
                <a:latin typeface="Museo Sans 300" panose="02000000000000000000" pitchFamily="50" charset="0"/>
              </a:rPr>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2817" y="2483015"/>
            <a:ext cx="6626365" cy="1261875"/>
          </a:xfrm>
          <a:prstGeom prst="rect">
            <a:avLst/>
          </a:prstGeom>
        </p:spPr>
      </p:pic>
    </p:spTree>
    <p:extLst>
      <p:ext uri="{BB962C8B-B14F-4D97-AF65-F5344CB8AC3E}">
        <p14:creationId xmlns:p14="http://schemas.microsoft.com/office/powerpoint/2010/main" val="207045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472" y="386334"/>
            <a:ext cx="9720072" cy="1499616"/>
          </a:xfrm>
        </p:spPr>
        <p:txBody>
          <a:bodyPr>
            <a:normAutofit/>
          </a:bodyPr>
          <a:lstStyle/>
          <a:p>
            <a:r>
              <a:rPr lang="en-US" sz="6000" dirty="0">
                <a:solidFill>
                  <a:srgbClr val="3E4662"/>
                </a:solidFill>
              </a:rPr>
              <a:t>ON THE MENU</a:t>
            </a:r>
            <a:endParaRPr lang="fr-CA" sz="6000" dirty="0">
              <a:solidFill>
                <a:srgbClr val="3E4662"/>
              </a:solidFill>
            </a:endParaRPr>
          </a:p>
        </p:txBody>
      </p:sp>
      <p:sp>
        <p:nvSpPr>
          <p:cNvPr id="3" name="Espace réservé du contenu 2"/>
          <p:cNvSpPr>
            <a:spLocks noGrp="1"/>
          </p:cNvSpPr>
          <p:nvPr>
            <p:ph idx="1"/>
          </p:nvPr>
        </p:nvSpPr>
        <p:spPr>
          <a:xfrm>
            <a:off x="1024129" y="1885950"/>
            <a:ext cx="5188958" cy="4423410"/>
          </a:xfrm>
        </p:spPr>
        <p:txBody>
          <a:bodyPr vert="horz" lIns="45720" tIns="45720" rIns="45720" bIns="45720" rtlCol="0" anchor="t">
            <a:normAutofit fontScale="92500" lnSpcReduction="20000"/>
          </a:bodyPr>
          <a:lstStyle/>
          <a:p>
            <a:pPr marL="0" indent="0">
              <a:buClrTx/>
              <a:buNone/>
            </a:pPr>
            <a:r>
              <a:rPr lang="fr-CA" sz="2800" b="1" dirty="0">
                <a:latin typeface="Museo Sans 900" panose="02000000000000000000" pitchFamily="50" charset="0"/>
              </a:rPr>
              <a:t>SODIUM AND SALT </a:t>
            </a:r>
          </a:p>
          <a:p>
            <a:pPr>
              <a:lnSpc>
                <a:spcPct val="100000"/>
              </a:lnSpc>
              <a:spcBef>
                <a:spcPts val="0"/>
              </a:spcBef>
              <a:spcAft>
                <a:spcPts val="0"/>
              </a:spcAft>
              <a:buClr>
                <a:srgbClr val="F6931D"/>
              </a:buClr>
              <a:buFont typeface="Arial" panose="020B0604020202020204" pitchFamily="34" charset="0"/>
              <a:buChar char="•"/>
            </a:pPr>
            <a:r>
              <a:rPr lang="fr-CA" sz="2400" dirty="0"/>
              <a:t>How Much?</a:t>
            </a:r>
            <a:endParaRPr lang="fr-CA" dirty="0"/>
          </a:p>
          <a:p>
            <a:pPr>
              <a:lnSpc>
                <a:spcPct val="100000"/>
              </a:lnSpc>
              <a:spcBef>
                <a:spcPts val="0"/>
              </a:spcBef>
              <a:spcAft>
                <a:spcPts val="0"/>
              </a:spcAft>
              <a:buClr>
                <a:srgbClr val="F6931D"/>
              </a:buClr>
              <a:buFont typeface="Arial" panose="020B0604020202020204" pitchFamily="34" charset="0"/>
              <a:buChar char="•"/>
            </a:pPr>
            <a:r>
              <a:rPr lang="fr-CA" sz="2400" dirty="0" err="1"/>
              <a:t>Where</a:t>
            </a:r>
            <a:r>
              <a:rPr lang="fr-CA" sz="2400" dirty="0"/>
              <a:t> Is It </a:t>
            </a:r>
            <a:r>
              <a:rPr lang="fr-CA" sz="2400" dirty="0" err="1"/>
              <a:t>Hiding</a:t>
            </a:r>
            <a:r>
              <a:rPr lang="fr-CA" sz="2400" dirty="0"/>
              <a:t>?</a:t>
            </a:r>
          </a:p>
          <a:p>
            <a:pPr>
              <a:lnSpc>
                <a:spcPct val="100000"/>
              </a:lnSpc>
              <a:spcBef>
                <a:spcPts val="0"/>
              </a:spcBef>
              <a:spcAft>
                <a:spcPts val="0"/>
              </a:spcAft>
              <a:buClr>
                <a:srgbClr val="F6931D"/>
              </a:buClr>
              <a:buFont typeface="Arial" panose="020B0604020202020204" pitchFamily="34" charset="0"/>
              <a:buChar char="•"/>
            </a:pPr>
            <a:r>
              <a:rPr lang="fr-CA" sz="2400" dirty="0"/>
              <a:t>Read The Label</a:t>
            </a:r>
            <a:br>
              <a:rPr lang="fr-CA" sz="2400" dirty="0"/>
            </a:br>
            <a:endParaRPr lang="fr-CA" sz="1200" dirty="0"/>
          </a:p>
          <a:p>
            <a:pPr marL="0" indent="0">
              <a:lnSpc>
                <a:spcPct val="100000"/>
              </a:lnSpc>
              <a:spcBef>
                <a:spcPts val="0"/>
              </a:spcBef>
              <a:spcAft>
                <a:spcPts val="600"/>
              </a:spcAft>
              <a:buClrTx/>
              <a:buNone/>
            </a:pPr>
            <a:r>
              <a:rPr lang="en-US" sz="2800" b="1" dirty="0">
                <a:latin typeface="Museo Sans 900" panose="02000000000000000000" pitchFamily="50" charset="0"/>
              </a:rPr>
              <a:t>SPICE UP YOUR COOKING</a:t>
            </a:r>
          </a:p>
          <a:p>
            <a:pPr>
              <a:lnSpc>
                <a:spcPct val="100000"/>
              </a:lnSpc>
              <a:spcBef>
                <a:spcPts val="0"/>
              </a:spcBef>
              <a:spcAft>
                <a:spcPts val="0"/>
              </a:spcAft>
              <a:buClr>
                <a:srgbClr val="F6931D"/>
              </a:buClr>
              <a:buFont typeface="Arial" panose="020B0604020202020204" pitchFamily="34" charset="0"/>
              <a:buChar char="•"/>
            </a:pPr>
            <a:r>
              <a:rPr lang="en-US" sz="2400" dirty="0"/>
              <a:t>Spices and Herbs</a:t>
            </a:r>
          </a:p>
          <a:p>
            <a:pPr>
              <a:lnSpc>
                <a:spcPct val="100000"/>
              </a:lnSpc>
              <a:spcBef>
                <a:spcPts val="0"/>
              </a:spcBef>
              <a:spcAft>
                <a:spcPts val="0"/>
              </a:spcAft>
              <a:buClr>
                <a:srgbClr val="F6931D"/>
              </a:buClr>
              <a:buFont typeface="Arial" panose="020B0604020202020204" pitchFamily="34" charset="0"/>
              <a:buChar char="•"/>
            </a:pPr>
            <a:r>
              <a:rPr lang="en-US" sz="2400" dirty="0"/>
              <a:t>Flavour Boosters</a:t>
            </a:r>
          </a:p>
          <a:p>
            <a:pPr>
              <a:lnSpc>
                <a:spcPct val="100000"/>
              </a:lnSpc>
              <a:spcBef>
                <a:spcPts val="0"/>
              </a:spcBef>
              <a:spcAft>
                <a:spcPts val="0"/>
              </a:spcAft>
              <a:buClr>
                <a:srgbClr val="F6931D"/>
              </a:buClr>
              <a:buFont typeface="Arial" panose="020B0604020202020204" pitchFamily="34" charset="0"/>
              <a:buChar char="•"/>
            </a:pPr>
            <a:r>
              <a:rPr lang="en-US" sz="2400" dirty="0"/>
              <a:t>Cooking Method</a:t>
            </a:r>
          </a:p>
          <a:p>
            <a:pPr>
              <a:lnSpc>
                <a:spcPct val="100000"/>
              </a:lnSpc>
              <a:spcBef>
                <a:spcPts val="0"/>
              </a:spcBef>
              <a:spcAft>
                <a:spcPts val="0"/>
              </a:spcAft>
              <a:buClr>
                <a:srgbClr val="F6931D"/>
              </a:buClr>
              <a:buFont typeface="Arial" panose="020B0604020202020204" pitchFamily="34" charset="0"/>
              <a:buChar char="•"/>
            </a:pPr>
            <a:endParaRPr lang="en-US" sz="1200" dirty="0"/>
          </a:p>
          <a:p>
            <a:pPr marL="0" indent="0">
              <a:lnSpc>
                <a:spcPct val="100000"/>
              </a:lnSpc>
              <a:spcBef>
                <a:spcPts val="0"/>
              </a:spcBef>
              <a:spcAft>
                <a:spcPts val="0"/>
              </a:spcAft>
              <a:buClrTx/>
              <a:buNone/>
            </a:pPr>
            <a:r>
              <a:rPr lang="en-US" sz="2800" b="1" dirty="0">
                <a:latin typeface="Museo Sans 900" panose="02000000000000000000" pitchFamily="50" charset="0"/>
              </a:rPr>
              <a:t>ADAPTING RECIPES</a:t>
            </a:r>
          </a:p>
          <a:p>
            <a:pPr marL="0" indent="0">
              <a:lnSpc>
                <a:spcPct val="100000"/>
              </a:lnSpc>
              <a:spcBef>
                <a:spcPts val="0"/>
              </a:spcBef>
              <a:spcAft>
                <a:spcPts val="0"/>
              </a:spcAft>
              <a:buClrTx/>
              <a:buNone/>
            </a:pPr>
            <a:endParaRPr lang="en-US" sz="1300" b="1" dirty="0">
              <a:latin typeface="Museo Sans 900" panose="02000000000000000000" pitchFamily="50" charset="0"/>
            </a:endParaRPr>
          </a:p>
          <a:p>
            <a:pPr marL="0" indent="0">
              <a:buClrTx/>
              <a:buNone/>
            </a:pPr>
            <a:r>
              <a:rPr lang="en-US" sz="2800" b="1" dirty="0">
                <a:latin typeface="Museo Sans 900" panose="02000000000000000000" pitchFamily="50" charset="0"/>
              </a:rPr>
              <a:t>KNOWLEDGE CHECK</a:t>
            </a:r>
          </a:p>
          <a:p>
            <a:pPr marL="0" indent="0">
              <a:buClrTx/>
              <a:buNone/>
            </a:pPr>
            <a:r>
              <a:rPr lang="en-US" sz="2800" b="1" dirty="0">
                <a:latin typeface="Museo Sans 900" panose="02000000000000000000" pitchFamily="50" charset="0"/>
              </a:rPr>
              <a:t>ACTIVITY TIME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4558" y="0"/>
            <a:ext cx="6147442" cy="6889049"/>
          </a:xfrm>
          <a:prstGeom prst="rect">
            <a:avLst/>
          </a:prstGeom>
        </p:spPr>
      </p:pic>
    </p:spTree>
    <p:extLst>
      <p:ext uri="{BB962C8B-B14F-4D97-AF65-F5344CB8AC3E}">
        <p14:creationId xmlns:p14="http://schemas.microsoft.com/office/powerpoint/2010/main" val="128279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243" y="388570"/>
            <a:ext cx="9720072" cy="1499616"/>
          </a:xfrm>
        </p:spPr>
        <p:txBody>
          <a:bodyPr/>
          <a:lstStyle/>
          <a:p>
            <a:pPr algn="ctr"/>
            <a:r>
              <a:rPr lang="en-US" dirty="0">
                <a:solidFill>
                  <a:srgbClr val="3E4662"/>
                </a:solidFill>
              </a:rPr>
              <a:t>SODIUM and SALT </a:t>
            </a:r>
            <a:br>
              <a:rPr lang="en-US" dirty="0">
                <a:solidFill>
                  <a:srgbClr val="3E4662"/>
                </a:solidFill>
              </a:rPr>
            </a:br>
            <a:r>
              <a:rPr lang="en-US" dirty="0">
                <a:solidFill>
                  <a:srgbClr val="3E4662"/>
                </a:solidFill>
              </a:rPr>
              <a:t>IN OUR BODY</a:t>
            </a:r>
          </a:p>
        </p:txBody>
      </p:sp>
      <p:pic>
        <p:nvPicPr>
          <p:cNvPr id="1026" name="Picture 2" descr="Muscle, Arm,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853" y="2736699"/>
            <a:ext cx="2016124" cy="21633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uron, Nerve Cell, Axon, Dendrite, Cell, Bi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2087" y="2952190"/>
            <a:ext cx="3816350" cy="1908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oplet, Drop, Fluid, Liquid, Water, Tear, Teardr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3548" y="2399976"/>
            <a:ext cx="1730652" cy="24921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47A1EF-482C-4F18-B471-1A3337886CDF}"/>
              </a:ext>
            </a:extLst>
          </p:cNvPr>
          <p:cNvSpPr txBox="1"/>
          <p:nvPr/>
        </p:nvSpPr>
        <p:spPr>
          <a:xfrm>
            <a:off x="8502650" y="5089525"/>
            <a:ext cx="274320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Museo Sans 900" panose="02000000000000000000" pitchFamily="50" charset="0"/>
              </a:rPr>
              <a:t>Helps maintain our bodies fluid balance</a:t>
            </a:r>
          </a:p>
        </p:txBody>
      </p:sp>
      <p:sp>
        <p:nvSpPr>
          <p:cNvPr id="7" name="TextBox 6">
            <a:extLst>
              <a:ext uri="{FF2B5EF4-FFF2-40B4-BE49-F238E27FC236}">
                <a16:creationId xmlns:a16="http://schemas.microsoft.com/office/drawing/2014/main" id="{002E8611-4DC1-4EE2-B08B-22ECB5647ABF}"/>
              </a:ext>
            </a:extLst>
          </p:cNvPr>
          <p:cNvSpPr txBox="1"/>
          <p:nvPr/>
        </p:nvSpPr>
        <p:spPr>
          <a:xfrm>
            <a:off x="914399" y="5041899"/>
            <a:ext cx="274320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Museo Sans 900" panose="02000000000000000000" pitchFamily="50" charset="0"/>
              </a:rPr>
              <a:t>Important for muscle contraction</a:t>
            </a:r>
          </a:p>
        </p:txBody>
      </p:sp>
      <p:sp>
        <p:nvSpPr>
          <p:cNvPr id="8" name="TextBox 7">
            <a:extLst>
              <a:ext uri="{FF2B5EF4-FFF2-40B4-BE49-F238E27FC236}">
                <a16:creationId xmlns:a16="http://schemas.microsoft.com/office/drawing/2014/main" id="{C4DBDE3A-4949-4147-A6E0-41455674EB04}"/>
              </a:ext>
            </a:extLst>
          </p:cNvPr>
          <p:cNvSpPr txBox="1"/>
          <p:nvPr/>
        </p:nvSpPr>
        <p:spPr>
          <a:xfrm>
            <a:off x="4519449" y="5041898"/>
            <a:ext cx="2973661"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Museo Sans 900" panose="02000000000000000000" pitchFamily="50" charset="0"/>
              </a:rPr>
              <a:t>Helps our body transmit nerve impulses</a:t>
            </a:r>
          </a:p>
        </p:txBody>
      </p:sp>
    </p:spTree>
    <p:extLst>
      <p:ext uri="{BB962C8B-B14F-4D97-AF65-F5344CB8AC3E}">
        <p14:creationId xmlns:p14="http://schemas.microsoft.com/office/powerpoint/2010/main" val="91553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210895"/>
            <a:ext cx="9720072" cy="1499616"/>
          </a:xfrm>
        </p:spPr>
        <p:txBody>
          <a:bodyPr/>
          <a:lstStyle/>
          <a:p>
            <a:r>
              <a:rPr lang="fr-CA" dirty="0"/>
              <a:t/>
            </a:r>
            <a:br>
              <a:rPr lang="fr-CA" dirty="0"/>
            </a:br>
            <a:endParaRPr lang="fr-CA" dirty="0"/>
          </a:p>
        </p:txBody>
      </p:sp>
      <p:sp>
        <p:nvSpPr>
          <p:cNvPr id="14" name="Titre 1"/>
          <p:cNvSpPr txBox="1">
            <a:spLocks/>
          </p:cNvSpPr>
          <p:nvPr/>
        </p:nvSpPr>
        <p:spPr>
          <a:xfrm>
            <a:off x="1176528" y="737616"/>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fr-CA" sz="6600" dirty="0">
                <a:solidFill>
                  <a:srgbClr val="3E4662"/>
                </a:solidFill>
                <a:latin typeface="Museo Sans 900" panose="02000000000000000000" pitchFamily="50" charset="0"/>
              </a:rPr>
              <a:t>HOW MUCH?</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6220"/>
          <a:stretch/>
        </p:blipFill>
        <p:spPr>
          <a:xfrm>
            <a:off x="3074087" y="3100980"/>
            <a:ext cx="2343650" cy="2178904"/>
          </a:xfrm>
          <a:prstGeom prst="rect">
            <a:avLst/>
          </a:prstGeom>
        </p:spPr>
      </p:pic>
      <p:sp>
        <p:nvSpPr>
          <p:cNvPr id="6" name="Right Arrow 5"/>
          <p:cNvSpPr/>
          <p:nvPr/>
        </p:nvSpPr>
        <p:spPr>
          <a:xfrm>
            <a:off x="5751921" y="3686631"/>
            <a:ext cx="1371600" cy="1226634"/>
          </a:xfrm>
          <a:prstGeom prst="rightArrow">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28208" y="3142774"/>
            <a:ext cx="4324529" cy="242339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509272" y="3704822"/>
            <a:ext cx="3962399" cy="1754326"/>
          </a:xfrm>
          <a:prstGeom prst="rect">
            <a:avLst/>
          </a:prstGeom>
          <a:solidFill>
            <a:schemeClr val="bg1"/>
          </a:solidFill>
          <a:ln>
            <a:noFill/>
          </a:ln>
        </p:spPr>
        <p:txBody>
          <a:bodyPr wrap="square" rtlCol="0">
            <a:spAutoFit/>
          </a:bodyPr>
          <a:lstStyle/>
          <a:p>
            <a:pPr algn="ctr"/>
            <a:r>
              <a:rPr lang="en-US" sz="2800" dirty="0">
                <a:latin typeface="Museo Sans 300" panose="02000000000000000000" pitchFamily="50" charset="0"/>
              </a:rPr>
              <a:t>Most North Americans get about </a:t>
            </a:r>
            <a:r>
              <a:rPr lang="en-US" sz="2800" b="1" dirty="0">
                <a:solidFill>
                  <a:srgbClr val="F6931D"/>
                </a:solidFill>
                <a:latin typeface="Museo Sans 900" panose="02000000000000000000" pitchFamily="50" charset="0"/>
              </a:rPr>
              <a:t>3400 mg per day!</a:t>
            </a:r>
          </a:p>
          <a:p>
            <a:pPr algn="ctr"/>
            <a:endParaRPr lang="en-US" sz="2400" b="1" dirty="0"/>
          </a:p>
        </p:txBody>
      </p:sp>
      <p:sp>
        <p:nvSpPr>
          <p:cNvPr id="9" name="Rectangle 8"/>
          <p:cNvSpPr/>
          <p:nvPr/>
        </p:nvSpPr>
        <p:spPr>
          <a:xfrm>
            <a:off x="1297258" y="1983196"/>
            <a:ext cx="9599341" cy="830997"/>
          </a:xfrm>
          <a:prstGeom prst="rect">
            <a:avLst/>
          </a:prstGeom>
        </p:spPr>
        <p:txBody>
          <a:bodyPr wrap="square">
            <a:spAutoFit/>
          </a:bodyPr>
          <a:lstStyle/>
          <a:p>
            <a:pPr algn="ctr"/>
            <a:r>
              <a:rPr lang="en-US" sz="2400" dirty="0">
                <a:latin typeface="Museo Sans 300" panose="02000000000000000000" pitchFamily="50" charset="0"/>
              </a:rPr>
              <a:t>Too much sodium can cause high blood pressure, stroke, heart disease and kidney disease.</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0633"/>
          <a:stretch/>
        </p:blipFill>
        <p:spPr>
          <a:xfrm>
            <a:off x="1176528" y="2741161"/>
            <a:ext cx="1397884" cy="2825005"/>
          </a:xfrm>
          <a:prstGeom prst="rect">
            <a:avLst/>
          </a:prstGeom>
        </p:spPr>
      </p:pic>
      <p:sp>
        <p:nvSpPr>
          <p:cNvPr id="11" name="Rectangle 10"/>
          <p:cNvSpPr/>
          <p:nvPr/>
        </p:nvSpPr>
        <p:spPr>
          <a:xfrm rot="16200000">
            <a:off x="360873" y="4089637"/>
            <a:ext cx="2799342" cy="523220"/>
          </a:xfrm>
          <a:prstGeom prst="rect">
            <a:avLst/>
          </a:prstGeom>
          <a:noFill/>
        </p:spPr>
        <p:txBody>
          <a:bodyPr wrap="square">
            <a:spAutoFit/>
          </a:bodyPr>
          <a:lstStyle/>
          <a:p>
            <a:pPr algn="ctr"/>
            <a:r>
              <a:rPr lang="en-US" sz="2800" b="1" dirty="0">
                <a:solidFill>
                  <a:srgbClr val="F05A28"/>
                </a:solidFill>
                <a:latin typeface="Museo Sans 900" panose="02000000000000000000" pitchFamily="50" charset="0"/>
              </a:rPr>
              <a:t>&lt;2400 mg </a:t>
            </a:r>
          </a:p>
        </p:txBody>
      </p:sp>
      <p:sp>
        <p:nvSpPr>
          <p:cNvPr id="10" name="Rectangle 9"/>
          <p:cNvSpPr/>
          <p:nvPr/>
        </p:nvSpPr>
        <p:spPr>
          <a:xfrm rot="16200000">
            <a:off x="1580924" y="4150232"/>
            <a:ext cx="1223412" cy="461665"/>
          </a:xfrm>
          <a:prstGeom prst="rect">
            <a:avLst/>
          </a:prstGeom>
        </p:spPr>
        <p:txBody>
          <a:bodyPr wrap="none">
            <a:spAutoFit/>
          </a:bodyPr>
          <a:lstStyle/>
          <a:p>
            <a:pPr algn="ctr"/>
            <a:r>
              <a:rPr lang="en-US" sz="2400" dirty="0">
                <a:latin typeface="Museo Sans 300" panose="02000000000000000000" pitchFamily="50" charset="0"/>
              </a:rPr>
              <a:t>per day</a:t>
            </a:r>
          </a:p>
        </p:txBody>
      </p:sp>
      <p:sp>
        <p:nvSpPr>
          <p:cNvPr id="12" name="TextBox 11"/>
          <p:cNvSpPr txBox="1"/>
          <p:nvPr/>
        </p:nvSpPr>
        <p:spPr>
          <a:xfrm>
            <a:off x="309334" y="5518970"/>
            <a:ext cx="3132272" cy="646331"/>
          </a:xfrm>
          <a:prstGeom prst="rect">
            <a:avLst/>
          </a:prstGeom>
          <a:solidFill>
            <a:schemeClr val="bg1"/>
          </a:solidFill>
          <a:ln>
            <a:noFill/>
          </a:ln>
        </p:spPr>
        <p:txBody>
          <a:bodyPr wrap="square" rtlCol="0">
            <a:spAutoFit/>
          </a:bodyPr>
          <a:lstStyle/>
          <a:p>
            <a:pPr algn="ctr"/>
            <a:r>
              <a:rPr lang="en-US" sz="1600" dirty="0">
                <a:latin typeface="Museo Sans 300" panose="02000000000000000000" pitchFamily="50" charset="0"/>
              </a:rPr>
              <a:t>= 1 to 1 ¼ teaspoons</a:t>
            </a:r>
            <a:endParaRPr lang="en-US" sz="1600" b="1" dirty="0">
              <a:latin typeface="Museo Sans 300" panose="02000000000000000000" pitchFamily="50" charset="0"/>
            </a:endParaRPr>
          </a:p>
          <a:p>
            <a:pPr algn="ctr"/>
            <a:endParaRPr lang="en-US" sz="2000" b="1" dirty="0">
              <a:latin typeface="Museo Sans 300" panose="02000000000000000000" pitchFamily="50" charset="0"/>
            </a:endParaRPr>
          </a:p>
        </p:txBody>
      </p:sp>
    </p:spTree>
    <p:extLst>
      <p:ext uri="{BB962C8B-B14F-4D97-AF65-F5344CB8AC3E}">
        <p14:creationId xmlns:p14="http://schemas.microsoft.com/office/powerpoint/2010/main" val="115741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6600" dirty="0">
                <a:solidFill>
                  <a:srgbClr val="3E4662"/>
                </a:solidFill>
              </a:rPr>
              <a:t>where IS IT hiding?</a:t>
            </a:r>
            <a:endParaRPr lang="fr-CA" sz="6600" dirty="0">
              <a:solidFill>
                <a:srgbClr val="3E4662"/>
              </a:solidFill>
            </a:endParaRPr>
          </a:p>
        </p:txBody>
      </p:sp>
      <p:cxnSp>
        <p:nvCxnSpPr>
          <p:cNvPr id="12" name="Straight Arrow Connector 11"/>
          <p:cNvCxnSpPr/>
          <p:nvPr/>
        </p:nvCxnSpPr>
        <p:spPr>
          <a:xfrm flipH="1">
            <a:off x="8109284" y="3970421"/>
            <a:ext cx="2634916" cy="0"/>
          </a:xfrm>
          <a:prstGeom prst="straightConnector1">
            <a:avLst/>
          </a:prstGeom>
          <a:ln w="76200">
            <a:solidFill>
              <a:srgbClr val="167D9D"/>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236419" y="3275311"/>
            <a:ext cx="2986665" cy="28522"/>
          </a:xfrm>
          <a:prstGeom prst="straightConnector1">
            <a:avLst/>
          </a:prstGeom>
          <a:ln w="76200">
            <a:solidFill>
              <a:srgbClr val="92AD3C"/>
            </a:soli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80142">
            <a:off x="2897542" y="2017272"/>
            <a:ext cx="6358679" cy="4243184"/>
          </a:xfrm>
          <a:prstGeom prst="rect">
            <a:avLst/>
          </a:prstGeom>
        </p:spPr>
      </p:pic>
      <p:cxnSp>
        <p:nvCxnSpPr>
          <p:cNvPr id="19" name="Straight Arrow Connector 18"/>
          <p:cNvCxnSpPr/>
          <p:nvPr/>
        </p:nvCxnSpPr>
        <p:spPr>
          <a:xfrm>
            <a:off x="1248451" y="4138864"/>
            <a:ext cx="2758065" cy="0"/>
          </a:xfrm>
          <a:prstGeom prst="straightConnector1">
            <a:avLst/>
          </a:prstGeom>
          <a:ln w="76200">
            <a:solidFill>
              <a:srgbClr val="F6931D"/>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48451" y="5128624"/>
            <a:ext cx="2974633" cy="0"/>
          </a:xfrm>
          <a:prstGeom prst="straightConnector1">
            <a:avLst/>
          </a:prstGeom>
          <a:ln w="76200">
            <a:solidFill>
              <a:srgbClr val="F05A28"/>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61947" y="3429000"/>
            <a:ext cx="2298032" cy="433137"/>
          </a:xfrm>
          <a:prstGeom prst="rect">
            <a:avLst/>
          </a:prstGeom>
          <a:noFill/>
        </p:spPr>
        <p:txBody>
          <a:bodyPr wrap="square" rtlCol="0">
            <a:spAutoFit/>
          </a:bodyPr>
          <a:lstStyle/>
          <a:p>
            <a:endParaRPr lang="en-US" dirty="0"/>
          </a:p>
        </p:txBody>
      </p:sp>
      <p:sp>
        <p:nvSpPr>
          <p:cNvPr id="25" name="TextBox 24"/>
          <p:cNvSpPr txBox="1"/>
          <p:nvPr/>
        </p:nvSpPr>
        <p:spPr>
          <a:xfrm>
            <a:off x="8181473" y="3492805"/>
            <a:ext cx="2658979" cy="338554"/>
          </a:xfrm>
          <a:prstGeom prst="rect">
            <a:avLst/>
          </a:prstGeom>
          <a:noFill/>
        </p:spPr>
        <p:txBody>
          <a:bodyPr wrap="square" rtlCol="0">
            <a:spAutoFit/>
          </a:bodyPr>
          <a:lstStyle/>
          <a:p>
            <a:r>
              <a:rPr lang="en-US" sz="1600" b="1" dirty="0">
                <a:solidFill>
                  <a:srgbClr val="167D9D"/>
                </a:solidFill>
                <a:latin typeface="Museo Sans 900" panose="02000000000000000000" pitchFamily="50" charset="0"/>
              </a:rPr>
              <a:t>77% PROCESSED FOODS</a:t>
            </a:r>
          </a:p>
        </p:txBody>
      </p:sp>
      <p:sp>
        <p:nvSpPr>
          <p:cNvPr id="27" name="TextBox 26"/>
          <p:cNvSpPr txBox="1"/>
          <p:nvPr/>
        </p:nvSpPr>
        <p:spPr>
          <a:xfrm>
            <a:off x="1153613" y="2905979"/>
            <a:ext cx="3237913" cy="338554"/>
          </a:xfrm>
          <a:prstGeom prst="rect">
            <a:avLst/>
          </a:prstGeom>
          <a:noFill/>
        </p:spPr>
        <p:txBody>
          <a:bodyPr wrap="square" rtlCol="0">
            <a:spAutoFit/>
          </a:bodyPr>
          <a:lstStyle/>
          <a:p>
            <a:r>
              <a:rPr lang="en-US" sz="1600" b="1" dirty="0">
                <a:solidFill>
                  <a:srgbClr val="92AD3C"/>
                </a:solidFill>
                <a:latin typeface="Museo Sans 900" panose="02000000000000000000" pitchFamily="50" charset="0"/>
              </a:rPr>
              <a:t>5% ADDED DURING COOKING</a:t>
            </a:r>
          </a:p>
        </p:txBody>
      </p:sp>
      <p:sp>
        <p:nvSpPr>
          <p:cNvPr id="28" name="TextBox 27"/>
          <p:cNvSpPr txBox="1"/>
          <p:nvPr/>
        </p:nvSpPr>
        <p:spPr>
          <a:xfrm>
            <a:off x="1180860" y="3741010"/>
            <a:ext cx="2770097" cy="338554"/>
          </a:xfrm>
          <a:prstGeom prst="rect">
            <a:avLst/>
          </a:prstGeom>
          <a:noFill/>
        </p:spPr>
        <p:txBody>
          <a:bodyPr wrap="square" rtlCol="0">
            <a:spAutoFit/>
          </a:bodyPr>
          <a:lstStyle/>
          <a:p>
            <a:r>
              <a:rPr lang="en-US" sz="1600" b="1" dirty="0">
                <a:solidFill>
                  <a:srgbClr val="F6931D"/>
                </a:solidFill>
                <a:latin typeface="Museo Sans 900" panose="02000000000000000000" pitchFamily="50" charset="0"/>
              </a:rPr>
              <a:t>6% ADDED AT THE TABLE</a:t>
            </a:r>
          </a:p>
        </p:txBody>
      </p:sp>
      <p:sp>
        <p:nvSpPr>
          <p:cNvPr id="29" name="TextBox 28"/>
          <p:cNvSpPr txBox="1"/>
          <p:nvPr/>
        </p:nvSpPr>
        <p:spPr>
          <a:xfrm>
            <a:off x="1153613" y="4730770"/>
            <a:ext cx="3081502" cy="338554"/>
          </a:xfrm>
          <a:prstGeom prst="rect">
            <a:avLst/>
          </a:prstGeom>
          <a:noFill/>
        </p:spPr>
        <p:txBody>
          <a:bodyPr wrap="square" rtlCol="0">
            <a:spAutoFit/>
          </a:bodyPr>
          <a:lstStyle/>
          <a:p>
            <a:r>
              <a:rPr lang="en-US" sz="1600" b="1" dirty="0">
                <a:solidFill>
                  <a:srgbClr val="F05A28"/>
                </a:solidFill>
                <a:latin typeface="Museo Sans 900" panose="02000000000000000000" pitchFamily="50" charset="0"/>
              </a:rPr>
              <a:t>12% NATURALLY OCCURING</a:t>
            </a:r>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20637" b="84382" l="18213" r="83261"/>
                    </a14:imgEffect>
                  </a14:imgLayer>
                </a14:imgProps>
              </a:ext>
              <a:ext uri="{28A0092B-C50C-407E-A947-70E740481C1C}">
                <a14:useLocalDpi xmlns:a14="http://schemas.microsoft.com/office/drawing/2010/main" val="0"/>
              </a:ext>
            </a:extLst>
          </a:blip>
          <a:srcRect l="19309" t="21304" r="20583" b="20274"/>
          <a:stretch/>
        </p:blipFill>
        <p:spPr>
          <a:xfrm rot="763969">
            <a:off x="3905486" y="1872102"/>
            <a:ext cx="4316313" cy="4566377"/>
          </a:xfrm>
          <a:prstGeom prst="rect">
            <a:avLst/>
          </a:prstGeom>
        </p:spPr>
      </p:pic>
    </p:spTree>
    <p:extLst>
      <p:ext uri="{BB962C8B-B14F-4D97-AF65-F5344CB8AC3E}">
        <p14:creationId xmlns:p14="http://schemas.microsoft.com/office/powerpoint/2010/main" val="353454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od, Kitchen, Cook, Tomatoes, Background, Dish, Basil"/>
          <p:cNvPicPr>
            <a:picLocks noChangeAspect="1" noChangeArrowheads="1"/>
          </p:cNvPicPr>
          <p:nvPr/>
        </p:nvPicPr>
        <p:blipFill rotWithShape="1">
          <a:blip r:embed="rId3">
            <a:extLst>
              <a:ext uri="{28A0092B-C50C-407E-A947-70E740481C1C}">
                <a14:useLocalDpi xmlns:a14="http://schemas.microsoft.com/office/drawing/2010/main" val="0"/>
              </a:ext>
            </a:extLst>
          </a:blip>
          <a:srcRect l="40735" t="14437"/>
          <a:stretch/>
        </p:blipFill>
        <p:spPr bwMode="auto">
          <a:xfrm>
            <a:off x="4976949" y="-42203"/>
            <a:ext cx="7225602" cy="69002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76949" y="-26126"/>
            <a:ext cx="7215051" cy="690020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0728" y="489966"/>
            <a:ext cx="4642975" cy="1290455"/>
          </a:xfrm>
        </p:spPr>
        <p:txBody>
          <a:bodyPr>
            <a:normAutofit fontScale="90000"/>
          </a:bodyPr>
          <a:lstStyle/>
          <a:p>
            <a:pPr algn="ctr"/>
            <a:r>
              <a:rPr lang="en-US" sz="5400" dirty="0">
                <a:solidFill>
                  <a:srgbClr val="3E4662"/>
                </a:solidFill>
              </a:rPr>
              <a:t>Read the label</a:t>
            </a:r>
          </a:p>
        </p:txBody>
      </p:sp>
      <p:pic>
        <p:nvPicPr>
          <p:cNvPr id="4" name="Picture 2" descr="Image result for nutritional valu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972" y="1952247"/>
            <a:ext cx="3454486" cy="473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930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ood, Kitchen, Cook, Tomatoes, Background, Dish, Basil"/>
          <p:cNvPicPr>
            <a:picLocks noChangeAspect="1" noChangeArrowheads="1"/>
          </p:cNvPicPr>
          <p:nvPr/>
        </p:nvPicPr>
        <p:blipFill rotWithShape="1">
          <a:blip r:embed="rId3">
            <a:extLst>
              <a:ext uri="{28A0092B-C50C-407E-A947-70E740481C1C}">
                <a14:useLocalDpi xmlns:a14="http://schemas.microsoft.com/office/drawing/2010/main" val="0"/>
              </a:ext>
            </a:extLst>
          </a:blip>
          <a:srcRect l="40735" t="14437"/>
          <a:stretch/>
        </p:blipFill>
        <p:spPr bwMode="auto">
          <a:xfrm>
            <a:off x="4976949" y="-42203"/>
            <a:ext cx="7225602" cy="69002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982224" y="-42204"/>
            <a:ext cx="7215051" cy="690020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0" y="376210"/>
            <a:ext cx="5251269" cy="1499616"/>
          </a:xfrm>
        </p:spPr>
        <p:txBody>
          <a:bodyPr>
            <a:noAutofit/>
          </a:bodyPr>
          <a:lstStyle/>
          <a:p>
            <a:pPr algn="ctr"/>
            <a:r>
              <a:rPr lang="en-US" sz="4800" dirty="0">
                <a:solidFill>
                  <a:srgbClr val="3E4662"/>
                </a:solidFill>
              </a:rPr>
              <a:t>Read the label</a:t>
            </a:r>
            <a:r>
              <a:rPr lang="en-US" sz="4400" dirty="0">
                <a:solidFill>
                  <a:srgbClr val="3E4662"/>
                </a:solidFill>
              </a:rPr>
              <a:t/>
            </a:r>
            <a:br>
              <a:rPr lang="en-US" sz="4400" dirty="0">
                <a:solidFill>
                  <a:srgbClr val="3E4662"/>
                </a:solidFill>
              </a:rPr>
            </a:br>
            <a:r>
              <a:rPr lang="en-US" sz="4400" dirty="0">
                <a:solidFill>
                  <a:schemeClr val="tx1"/>
                </a:solidFill>
                <a:latin typeface="Museo Sans 300" panose="02000000000000000000" pitchFamily="50" charset="0"/>
              </a:rPr>
              <a:t>REMEMBER %DV </a:t>
            </a:r>
            <a:endParaRPr lang="fr-CA" sz="4400" dirty="0">
              <a:solidFill>
                <a:schemeClr val="tx1"/>
              </a:solidFill>
              <a:latin typeface="Museo Sans 300" panose="02000000000000000000" pitchFamily="50" charset="0"/>
            </a:endParaRPr>
          </a:p>
        </p:txBody>
      </p:sp>
      <p:sp>
        <p:nvSpPr>
          <p:cNvPr id="3" name="Espace réservé du contenu 2"/>
          <p:cNvSpPr>
            <a:spLocks noGrp="1"/>
          </p:cNvSpPr>
          <p:nvPr>
            <p:ph idx="1"/>
          </p:nvPr>
        </p:nvSpPr>
        <p:spPr>
          <a:xfrm>
            <a:off x="277103" y="2713372"/>
            <a:ext cx="4422743" cy="3307080"/>
          </a:xfrm>
          <a:solidFill>
            <a:srgbClr val="FFFFFF"/>
          </a:solidFill>
        </p:spPr>
        <p:txBody>
          <a:bodyPr>
            <a:normAutofit/>
          </a:bodyPr>
          <a:lstStyle/>
          <a:p>
            <a:pPr marL="0" indent="0" algn="ctr">
              <a:buNone/>
            </a:pPr>
            <a:r>
              <a:rPr lang="fr-CA" sz="4400" b="1" dirty="0">
                <a:solidFill>
                  <a:srgbClr val="F05A28"/>
                </a:solidFill>
                <a:latin typeface="Museo Sans 900" panose="02000000000000000000" pitchFamily="50" charset="0"/>
              </a:rPr>
              <a:t>LIMIT SODIUM</a:t>
            </a:r>
            <a:endParaRPr lang="fr-CA" sz="3200" b="1" dirty="0"/>
          </a:p>
          <a:p>
            <a:pPr marL="0" indent="0" algn="ctr">
              <a:spcBef>
                <a:spcPts val="200"/>
              </a:spcBef>
              <a:spcAft>
                <a:spcPts val="400"/>
              </a:spcAft>
              <a:buNone/>
            </a:pPr>
            <a:r>
              <a:rPr lang="fr-CA" sz="3000" b="1" dirty="0">
                <a:latin typeface="Museo Sans 900" panose="02000000000000000000" pitchFamily="50" charset="0"/>
              </a:rPr>
              <a:t>In </a:t>
            </a:r>
            <a:r>
              <a:rPr lang="fr-CA" sz="3000" b="1" dirty="0" err="1">
                <a:latin typeface="Museo Sans 900" panose="02000000000000000000" pitchFamily="50" charset="0"/>
              </a:rPr>
              <a:t>Packaged</a:t>
            </a:r>
            <a:r>
              <a:rPr lang="fr-CA" sz="3000" b="1" dirty="0">
                <a:latin typeface="Museo Sans 900" panose="02000000000000000000" pitchFamily="50" charset="0"/>
              </a:rPr>
              <a:t> </a:t>
            </a:r>
            <a:r>
              <a:rPr lang="fr-CA" sz="3000" b="1" dirty="0" err="1">
                <a:latin typeface="Museo Sans 900" panose="02000000000000000000" pitchFamily="50" charset="0"/>
              </a:rPr>
              <a:t>Foods</a:t>
            </a:r>
            <a:endParaRPr lang="fr-CA" sz="3000" b="1" dirty="0">
              <a:latin typeface="Museo Sans 900" panose="02000000000000000000" pitchFamily="50" charset="0"/>
            </a:endParaRPr>
          </a:p>
          <a:p>
            <a:pPr marL="398463" lvl="1" indent="-269875"/>
            <a:endParaRPr lang="fr-CA" sz="2800" dirty="0"/>
          </a:p>
          <a:p>
            <a:pPr marL="585788" lvl="1" indent="-457200">
              <a:spcAft>
                <a:spcPts val="800"/>
              </a:spcAft>
              <a:buClr>
                <a:srgbClr val="F6931D"/>
              </a:buClr>
              <a:buSzPct val="130000"/>
              <a:buFont typeface="Arial" panose="020B0604020202020204" pitchFamily="34" charset="0"/>
              <a:buChar char="•"/>
            </a:pPr>
            <a:r>
              <a:rPr lang="fr-CA" sz="2200" dirty="0">
                <a:latin typeface="Museo Sans 900" panose="02000000000000000000" pitchFamily="50" charset="0"/>
              </a:rPr>
              <a:t>200 mg or </a:t>
            </a:r>
            <a:r>
              <a:rPr lang="fr-CA" sz="2200" dirty="0" err="1">
                <a:latin typeface="Museo Sans 900" panose="02000000000000000000" pitchFamily="50" charset="0"/>
              </a:rPr>
              <a:t>less</a:t>
            </a:r>
            <a:endParaRPr lang="fr-CA" sz="2200" dirty="0">
              <a:latin typeface="Museo Sans 900" panose="02000000000000000000" pitchFamily="50" charset="0"/>
            </a:endParaRPr>
          </a:p>
          <a:p>
            <a:pPr marL="585788" lvl="1" indent="-457200">
              <a:spcAft>
                <a:spcPts val="800"/>
              </a:spcAft>
              <a:buClr>
                <a:srgbClr val="F6931D"/>
              </a:buClr>
              <a:buSzPct val="130000"/>
              <a:buFont typeface="Arial" panose="020B0604020202020204" pitchFamily="34" charset="0"/>
              <a:buChar char="•"/>
            </a:pPr>
            <a:r>
              <a:rPr lang="fr-CA" sz="2200" dirty="0">
                <a:latin typeface="Museo Sans 900" panose="02000000000000000000" pitchFamily="50" charset="0"/>
              </a:rPr>
              <a:t>10 % or </a:t>
            </a:r>
            <a:r>
              <a:rPr lang="fr-CA" sz="2200" dirty="0" err="1">
                <a:latin typeface="Museo Sans 900" panose="02000000000000000000" pitchFamily="50" charset="0"/>
              </a:rPr>
              <a:t>less</a:t>
            </a:r>
            <a:r>
              <a:rPr lang="fr-CA" sz="2200" dirty="0">
                <a:latin typeface="Museo Sans 900" panose="02000000000000000000" pitchFamily="50" charset="0"/>
              </a:rPr>
              <a:t> Daily Value</a:t>
            </a:r>
            <a:r>
              <a:rPr lang="fr-CA" sz="2200" dirty="0"/>
              <a:t/>
            </a:r>
            <a:br>
              <a:rPr lang="fr-CA" sz="2200" dirty="0"/>
            </a:br>
            <a:r>
              <a:rPr lang="fr-CA" sz="1900" dirty="0"/>
              <a:t>* </a:t>
            </a:r>
            <a:r>
              <a:rPr lang="fr-CA" sz="1900" dirty="0" err="1"/>
              <a:t>remember</a:t>
            </a:r>
            <a:r>
              <a:rPr lang="fr-CA" sz="1900" dirty="0"/>
              <a:t> 15% or more </a:t>
            </a:r>
            <a:r>
              <a:rPr lang="fr-CA" sz="1900" dirty="0" err="1"/>
              <a:t>is</a:t>
            </a:r>
            <a:r>
              <a:rPr lang="fr-CA" sz="1900" dirty="0"/>
              <a:t> A LOT! </a:t>
            </a:r>
          </a:p>
        </p:txBody>
      </p:sp>
      <p:grpSp>
        <p:nvGrpSpPr>
          <p:cNvPr id="5" name="Group 4"/>
          <p:cNvGrpSpPr/>
          <p:nvPr/>
        </p:nvGrpSpPr>
        <p:grpSpPr>
          <a:xfrm>
            <a:off x="7232603" y="1482415"/>
            <a:ext cx="3311540" cy="4538037"/>
            <a:chOff x="1229526" y="2084832"/>
            <a:chExt cx="3311540" cy="4538037"/>
          </a:xfrm>
        </p:grpSpPr>
        <p:pic>
          <p:nvPicPr>
            <p:cNvPr id="7170" name="Picture 2" descr="Image result for nutritional valu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526" y="2084832"/>
              <a:ext cx="3311540" cy="4538037"/>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1975213" y="4353850"/>
              <a:ext cx="910083" cy="37892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llipse 6"/>
            <p:cNvSpPr/>
            <p:nvPr/>
          </p:nvSpPr>
          <p:spPr>
            <a:xfrm>
              <a:off x="3609187" y="4353850"/>
              <a:ext cx="910083" cy="37892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139927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12192001" cy="6869037"/>
          </a:xfrm>
        </p:spPr>
      </p:pic>
      <p:sp>
        <p:nvSpPr>
          <p:cNvPr id="5" name="Titre 1"/>
          <p:cNvSpPr txBox="1">
            <a:spLocks/>
          </p:cNvSpPr>
          <p:nvPr/>
        </p:nvSpPr>
        <p:spPr>
          <a:xfrm>
            <a:off x="1328928" y="2437461"/>
            <a:ext cx="9720072" cy="214611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fr-CA" sz="7200" b="1" dirty="0">
                <a:solidFill>
                  <a:schemeClr val="bg1"/>
                </a:solidFill>
                <a:latin typeface="Museo Sans 900" panose="02000000000000000000" pitchFamily="50" charset="0"/>
              </a:rPr>
              <a:t>SPICE UP YOUR COOKING </a:t>
            </a:r>
          </a:p>
        </p:txBody>
      </p:sp>
    </p:spTree>
    <p:extLst>
      <p:ext uri="{BB962C8B-B14F-4D97-AF65-F5344CB8AC3E}">
        <p14:creationId xmlns:p14="http://schemas.microsoft.com/office/powerpoint/2010/main" val="236237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Integral">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ustom Document" ma:contentTypeID="0x010100DA361FFC15F23349803C3C69CD01CD230030986A05F2EF9B40BACC341648575E85" ma:contentTypeVersion="8" ma:contentTypeDescription="Create a new document." ma:contentTypeScope="" ma:versionID="60554a645b2168fb3b258611c958a23a">
  <xsd:schema xmlns:xsd="http://www.w3.org/2001/XMLSchema" xmlns:xs="http://www.w3.org/2001/XMLSchema" xmlns:p="http://schemas.microsoft.com/office/2006/metadata/properties" xmlns:ns2="2a1cf95e-a2cb-4d0f-9c16-7db7b13007cf" xmlns:ns3="4de64c37-ebdf-406a-9f1b-af099cf715f4" targetNamespace="http://schemas.microsoft.com/office/2006/metadata/properties" ma:root="true" ma:fieldsID="1bde03a480a1598c07421c1536e1fcc2" ns2:_="" ns3:_="">
    <xsd:import namespace="2a1cf95e-a2cb-4d0f-9c16-7db7b13007cf"/>
    <xsd:import namespace="4de64c37-ebdf-406a-9f1b-af099cf715f4"/>
    <xsd:element name="properties">
      <xsd:complexType>
        <xsd:sequence>
          <xsd:element name="documentManagement">
            <xsd:complexType>
              <xsd:all>
                <xsd:element ref="ns2:d54dd449c2c54af89444c3906a20b699" minOccurs="0"/>
                <xsd:element ref="ns2:TaxCatchAll" minOccurs="0"/>
                <xsd:element ref="ns2:TaxCatchAllLabel" minOccurs="0"/>
                <xsd:element ref="ns2:k05366dfea714127ab8826af69afb524" minOccurs="0"/>
                <xsd:element ref="ns3:DocumentDescription" minOccurs="0"/>
                <xsd:element ref="ns3:DocumentLanguage" minOccurs="0"/>
                <xsd:element ref="ns3:Audience1" minOccurs="0"/>
                <xsd:element ref="ns2:_dlc_DocId" minOccurs="0"/>
                <xsd:element ref="ns2:_dlc_DocIdUrl" minOccurs="0"/>
                <xsd:element ref="ns2:_dlc_DocIdPersistId" minOccurs="0"/>
                <xsd:element ref="ns2:Hid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cf95e-a2cb-4d0f-9c16-7db7b13007cf" elementFormDefault="qualified">
    <xsd:import namespace="http://schemas.microsoft.com/office/2006/documentManagement/types"/>
    <xsd:import namespace="http://schemas.microsoft.com/office/infopath/2007/PartnerControls"/>
    <xsd:element name="d54dd449c2c54af89444c3906a20b699" ma:index="8" nillable="true" ma:taxonomy="true" ma:internalName="d54dd449c2c54af89444c3906a20b699" ma:taxonomyFieldName="ResourceCategory" ma:displayName="Resource Category" ma:fieldId="{d54dd449-c2c5-4af8-9444-c3906a20b699}" ma:taxonomyMulti="true" ma:sspId="e5481489-1c4e-4a78-9d25-61807e18e714" ma:termSetId="d477b736-22e1-4c03-907d-7fbde261d4d5"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cd7a44c3-8849-4997-b7c8-ecb7ba79295d}" ma:internalName="TaxCatchAll" ma:showField="CatchAllData"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d7a44c3-8849-4997-b7c8-ecb7ba79295d}" ma:internalName="TaxCatchAllLabel" ma:readOnly="true" ma:showField="CatchAllDataLabel"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2" nillable="true" ma:taxonomy="true" ma:internalName="k05366dfea714127ab8826af69afb524" ma:taxonomyFieldName="ResourceType" ma:displayName="ResourceType" ma:fieldId="{405366df-ea71-4127-ab88-26af69afb524}" ma:taxonomyMulti="true" ma:sspId="e5481489-1c4e-4a78-9d25-61807e18e714" ma:termSetId="f367d6b2-406a-443d-b850-249d3ebc6bd2"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HideDocument" ma:index="20" nillable="true" ma:displayName="HideDocument" ma:default="0" ma:internalName="Hide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e64c37-ebdf-406a-9f1b-af099cf715f4" elementFormDefault="qualified">
    <xsd:import namespace="http://schemas.microsoft.com/office/2006/documentManagement/types"/>
    <xsd:import namespace="http://schemas.microsoft.com/office/infopath/2007/PartnerControls"/>
    <xsd:element name="DocumentDescription" ma:index="14" nillable="true" ma:displayName="Resource Description" ma:internalName="DocumentDescription">
      <xsd:simpleType>
        <xsd:restriction base="dms:Note">
          <xsd:maxLength value="255"/>
        </xsd:restriction>
      </xsd:simpleType>
    </xsd:element>
    <xsd:element name="DocumentLanguage" ma:index="15" nillable="true" ma:displayName="Resource Language" ma:format="Dropdown" ma:internalName="DocumentLanguage">
      <xsd:simpleType>
        <xsd:restriction base="dms:Choice">
          <xsd:enumeration value="Arabic"/>
          <xsd:enumeration value="Chinese (Simplified)"/>
          <xsd:enumeration value="Chinese (Traditional)"/>
          <xsd:enumeration value="French"/>
          <xsd:enumeration value="Spanish"/>
          <xsd:enumeration value="Russian"/>
          <xsd:enumeration value="Vietnamese"/>
        </xsd:restriction>
      </xsd:simpleType>
    </xsd:element>
    <xsd:element name="Audience1" ma:index="16" nillable="true" ma:displayName="Audience" ma:internalName="Audience1">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Description xmlns="4de64c37-ebdf-406a-9f1b-af099cf715f4" xsi:nil="true"/>
    <Audience1 xmlns="4de64c37-ebdf-406a-9f1b-af099cf715f4"/>
    <HideDocument xmlns="2a1cf95e-a2cb-4d0f-9c16-7db7b13007cf">false</HideDocument>
    <_dlc_DocId xmlns="2a1cf95e-a2cb-4d0f-9c16-7db7b13007cf">BCCDC-290-176</_dlc_DocId>
    <k05366dfea714127ab8826af69afb524 xmlns="2a1cf95e-a2cb-4d0f-9c16-7db7b13007cf">
      <Terms xmlns="http://schemas.microsoft.com/office/infopath/2007/PartnerControls"/>
    </k05366dfea714127ab8826af69afb524>
    <DocumentLanguage xmlns="4de64c37-ebdf-406a-9f1b-af099cf715f4" xsi:nil="true"/>
    <d54dd449c2c54af89444c3906a20b699 xmlns="2a1cf95e-a2cb-4d0f-9c16-7db7b13007cf">
      <Terms xmlns="http://schemas.microsoft.com/office/infopath/2007/PartnerControls"/>
    </d54dd449c2c54af89444c3906a20b699>
    <TaxCatchAll xmlns="2a1cf95e-a2cb-4d0f-9c16-7db7b13007cf"/>
    <_dlc_DocIdUrl xmlns="2a1cf95e-a2cb-4d0f-9c16-7db7b13007cf">
      <Url>https://editbccdc.phsa.ca/Our-Services-Site/_layouts/15/DocIdRedir.aspx?ID=BCCDC-290-176</Url>
      <Description>BCCDC-290-176</Description>
    </_dlc_DocIdUrl>
  </documentManagement>
</p:properties>
</file>

<file path=customXml/itemProps1.xml><?xml version="1.0" encoding="utf-8"?>
<ds:datastoreItem xmlns:ds="http://schemas.openxmlformats.org/officeDocument/2006/customXml" ds:itemID="{2D626CAE-91D8-4D5B-B8C4-BA6294BD9C4D}"/>
</file>

<file path=customXml/itemProps2.xml><?xml version="1.0" encoding="utf-8"?>
<ds:datastoreItem xmlns:ds="http://schemas.openxmlformats.org/officeDocument/2006/customXml" ds:itemID="{8C608935-7AAC-427D-9B8A-6673E9547C4A}"/>
</file>

<file path=customXml/itemProps3.xml><?xml version="1.0" encoding="utf-8"?>
<ds:datastoreItem xmlns:ds="http://schemas.openxmlformats.org/officeDocument/2006/customXml" ds:itemID="{50F438B2-C466-471D-9879-AE3D56F32DC8}"/>
</file>

<file path=customXml/itemProps4.xml><?xml version="1.0" encoding="utf-8"?>
<ds:datastoreItem xmlns:ds="http://schemas.openxmlformats.org/officeDocument/2006/customXml" ds:itemID="{46C69CC2-F833-4CC4-9D29-BD6900FC15C8}"/>
</file>

<file path=docProps/app.xml><?xml version="1.0" encoding="utf-8"?>
<Properties xmlns="http://schemas.openxmlformats.org/officeDocument/2006/extended-properties" xmlns:vt="http://schemas.openxmlformats.org/officeDocument/2006/docPropsVTypes">
  <Template/>
  <TotalTime>2456</TotalTime>
  <Words>1323</Words>
  <Application>Microsoft Office PowerPoint</Application>
  <PresentationFormat>Widescreen</PresentationFormat>
  <Paragraphs>232</Paragraphs>
  <Slides>24</Slides>
  <Notes>19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24</vt:i4>
      </vt:variant>
    </vt:vector>
  </HeadingPairs>
  <TitlesOfParts>
    <vt:vector size="39" baseType="lpstr">
      <vt:lpstr>Museo Sans 900</vt:lpstr>
      <vt:lpstr>Calibri</vt:lpstr>
      <vt:lpstr>Tw Cen MT</vt:lpstr>
      <vt:lpstr>Cambria</vt:lpstr>
      <vt:lpstr>Tw Cen MT Condensed</vt:lpstr>
      <vt:lpstr>Gill Sans MT Ext Condensed Bold</vt:lpstr>
      <vt:lpstr>Gill Sans MT Condensed</vt:lpstr>
      <vt:lpstr>Wingdings 3</vt:lpstr>
      <vt:lpstr>Museo Sans 300</vt:lpstr>
      <vt:lpstr>Times New Roman</vt:lpstr>
      <vt:lpstr>Museo Sans 500</vt:lpstr>
      <vt:lpstr>Gill Sans Ultra Bold Condensed</vt:lpstr>
      <vt:lpstr>Arial</vt:lpstr>
      <vt:lpstr>Integral</vt:lpstr>
      <vt:lpstr>1_Integral</vt:lpstr>
      <vt:lpstr>PowerPoint Presentation</vt:lpstr>
      <vt:lpstr>Icebreaker</vt:lpstr>
      <vt:lpstr>ON THE MENU</vt:lpstr>
      <vt:lpstr>SODIUM and SALT  IN OUR BODY</vt:lpstr>
      <vt:lpstr> </vt:lpstr>
      <vt:lpstr>where IS IT hiding?</vt:lpstr>
      <vt:lpstr>Read the label</vt:lpstr>
      <vt:lpstr>Read the label REMEMBER %DV </vt:lpstr>
      <vt:lpstr>PowerPoint Presentation</vt:lpstr>
      <vt:lpstr>PowerPoint Presentation</vt:lpstr>
      <vt:lpstr>PowerPoint Presentation</vt:lpstr>
      <vt:lpstr>PowerPoint Presentation</vt:lpstr>
      <vt:lpstr>PowerPoint Presentation</vt:lpstr>
      <vt:lpstr>Adapting Recipes vegetables and FIBRE</vt:lpstr>
      <vt:lpstr>Adapting Recipes GRAINS and FIBRE</vt:lpstr>
      <vt:lpstr>Adapting Recipes SWAP SUGARS</vt:lpstr>
      <vt:lpstr>Adapting Recipes FATS, PROTEIN, DAIRY</vt:lpstr>
      <vt:lpstr>PowerPoint Presentation</vt:lpstr>
      <vt:lpstr>PowerPoint Presentation</vt:lpstr>
      <vt:lpstr>where IS IT hiding?</vt:lpstr>
      <vt:lpstr>BANANA MUFFINS</vt:lpstr>
      <vt:lpstr>SPAGHETTI AND MEATBALLS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Sickkids team obesity management program: Portions and “treat” foods</dc:title>
  <dc:creator>Amandine Moukarzel</dc:creator>
  <cp:lastModifiedBy>Pang, Wai-Yuen [BCCDC]</cp:lastModifiedBy>
  <cp:revision>304</cp:revision>
  <dcterms:modified xsi:type="dcterms:W3CDTF">2021-09-16T19:13:47Z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259f0d11-06f2-4b28-a1ae-392d3ff54f5c</vt:lpwstr>
  </property>
  <property fmtid="{D5CDD505-2E9C-101B-9397-08002B2CF9AE}" pid="3" name="ContentTypeId">
    <vt:lpwstr>0x010100DA361FFC15F23349803C3C69CD01CD230030986A05F2EF9B40BACC341648575E85</vt:lpwstr>
  </property>
</Properties>
</file>